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88" r:id="rId1"/>
  </p:sldMasterIdLst>
  <p:notesMasterIdLst>
    <p:notesMasterId r:id="rId12"/>
  </p:notesMasterIdLst>
  <p:sldIdLst>
    <p:sldId id="362" r:id="rId2"/>
    <p:sldId id="257" r:id="rId3"/>
    <p:sldId id="275" r:id="rId4"/>
    <p:sldId id="259" r:id="rId5"/>
    <p:sldId id="364" r:id="rId6"/>
    <p:sldId id="288" r:id="rId7"/>
    <p:sldId id="279" r:id="rId8"/>
    <p:sldId id="283" r:id="rId9"/>
    <p:sldId id="285" r:id="rId10"/>
    <p:sldId id="365" r:id="rId11"/>
  </p:sldIdLst>
  <p:sldSz cx="12179300" cy="6858000"/>
  <p:notesSz cx="121793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6FDA68-4166-497F-8515-4C9EC86CF434}" v="13" dt="2024-03-02T16:43:13.79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5" autoAdjust="0"/>
    <p:restoredTop sz="94660"/>
  </p:normalViewPr>
  <p:slideViewPr>
    <p:cSldViewPr>
      <p:cViewPr varScale="1">
        <p:scale>
          <a:sx n="78" d="100"/>
          <a:sy n="78" d="100"/>
        </p:scale>
        <p:origin x="869"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5278438"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6899275" y="0"/>
            <a:ext cx="5276850" cy="344488"/>
          </a:xfrm>
          <a:prstGeom prst="rect">
            <a:avLst/>
          </a:prstGeom>
        </p:spPr>
        <p:txBody>
          <a:bodyPr vert="horz" lIns="91440" tIns="45720" rIns="91440" bIns="45720" rtlCol="0"/>
          <a:lstStyle>
            <a:lvl1pPr algn="r">
              <a:defRPr sz="1200"/>
            </a:lvl1pPr>
          </a:lstStyle>
          <a:p>
            <a:fld id="{E8E624C5-9B2D-4BA7-9040-3113A93DEF29}" type="datetimeFigureOut">
              <a:rPr lang="tr-TR" smtClean="0"/>
              <a:t>21.03.2025</a:t>
            </a:fld>
            <a:endParaRPr lang="tr-TR"/>
          </a:p>
        </p:txBody>
      </p:sp>
      <p:sp>
        <p:nvSpPr>
          <p:cNvPr id="4" name="Slayt Resmi Yer Tutucusu 3"/>
          <p:cNvSpPr>
            <a:spLocks noGrp="1" noRot="1" noChangeAspect="1"/>
          </p:cNvSpPr>
          <p:nvPr>
            <p:ph type="sldImg" idx="2"/>
          </p:nvPr>
        </p:nvSpPr>
        <p:spPr>
          <a:xfrm>
            <a:off x="4033838" y="857250"/>
            <a:ext cx="4111625"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1217613" y="3300413"/>
            <a:ext cx="9744075" cy="2700337"/>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5278438"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6899275" y="6513513"/>
            <a:ext cx="5276850" cy="344487"/>
          </a:xfrm>
          <a:prstGeom prst="rect">
            <a:avLst/>
          </a:prstGeom>
        </p:spPr>
        <p:txBody>
          <a:bodyPr vert="horz" lIns="91440" tIns="45720" rIns="91440" bIns="45720" rtlCol="0" anchor="b"/>
          <a:lstStyle>
            <a:lvl1pPr algn="r">
              <a:defRPr sz="1200"/>
            </a:lvl1pPr>
          </a:lstStyle>
          <a:p>
            <a:fld id="{1AD993F2-F8E9-4505-8AEF-8FD1DBB8D79D}" type="slidenum">
              <a:rPr lang="tr-TR" smtClean="0"/>
              <a:t>‹#›</a:t>
            </a:fld>
            <a:endParaRPr lang="tr-TR"/>
          </a:p>
        </p:txBody>
      </p:sp>
    </p:spTree>
    <p:extLst>
      <p:ext uri="{BB962C8B-B14F-4D97-AF65-F5344CB8AC3E}">
        <p14:creationId xmlns:p14="http://schemas.microsoft.com/office/powerpoint/2010/main" val="4081591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2D4E53FE-45A5-4395-A021-2E6D09A08A75}" type="slidenum">
              <a:rPr lang="en-US" smtClean="0"/>
              <a:t>1</a:t>
            </a:fld>
            <a:endParaRPr lang="en-US"/>
          </a:p>
        </p:txBody>
      </p:sp>
    </p:spTree>
    <p:extLst>
      <p:ext uri="{BB962C8B-B14F-4D97-AF65-F5344CB8AC3E}">
        <p14:creationId xmlns:p14="http://schemas.microsoft.com/office/powerpoint/2010/main" val="1387311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D4E53FE-45A5-4395-A021-2E6D09A08A75}" type="slidenum">
              <a:rPr lang="en-US" smtClean="0"/>
              <a:t>5</a:t>
            </a:fld>
            <a:endParaRPr lang="en-US"/>
          </a:p>
        </p:txBody>
      </p:sp>
    </p:spTree>
    <p:extLst>
      <p:ext uri="{BB962C8B-B14F-4D97-AF65-F5344CB8AC3E}">
        <p14:creationId xmlns:p14="http://schemas.microsoft.com/office/powerpoint/2010/main" val="1505426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6F355-4249-4FCD-C0ED-F4E85BED59C2}"/>
              </a:ext>
            </a:extLst>
          </p:cNvPr>
          <p:cNvSpPr>
            <a:spLocks noGrp="1"/>
          </p:cNvSpPr>
          <p:nvPr>
            <p:ph type="ctrTitle"/>
          </p:nvPr>
        </p:nvSpPr>
        <p:spPr>
          <a:xfrm>
            <a:off x="1522413" y="1122363"/>
            <a:ext cx="9134475" cy="2387600"/>
          </a:xfrm>
        </p:spPr>
        <p:txBody>
          <a:bodyPr anchor="b"/>
          <a:lstStyle>
            <a:lvl1pPr algn="ctr">
              <a:defRPr sz="5994"/>
            </a:lvl1pPr>
          </a:lstStyle>
          <a:p>
            <a:r>
              <a:rPr lang="tr-TR"/>
              <a:t>Asıl başlık stilini düzenlemek için tıklayın</a:t>
            </a:r>
          </a:p>
        </p:txBody>
      </p:sp>
      <p:sp>
        <p:nvSpPr>
          <p:cNvPr id="3" name="Alt Başlık 2">
            <a:extLst>
              <a:ext uri="{FF2B5EF4-FFF2-40B4-BE49-F238E27FC236}">
                <a16:creationId xmlns:a16="http://schemas.microsoft.com/office/drawing/2014/main" id="{4E710C4C-BA61-FB56-F392-E7E97E199C28}"/>
              </a:ext>
            </a:extLst>
          </p:cNvPr>
          <p:cNvSpPr>
            <a:spLocks noGrp="1"/>
          </p:cNvSpPr>
          <p:nvPr>
            <p:ph type="subTitle" idx="1"/>
          </p:nvPr>
        </p:nvSpPr>
        <p:spPr>
          <a:xfrm>
            <a:off x="1522413" y="3602038"/>
            <a:ext cx="9134475" cy="1655762"/>
          </a:xfrm>
        </p:spPr>
        <p:txBody>
          <a:bodyPr/>
          <a:lstStyle>
            <a:lvl1pPr marL="0" indent="0" algn="ctr">
              <a:buNone/>
              <a:defRPr sz="2398"/>
            </a:lvl1pPr>
            <a:lvl2pPr marL="456743" indent="0" algn="ctr">
              <a:buNone/>
              <a:defRPr sz="1998"/>
            </a:lvl2pPr>
            <a:lvl3pPr marL="913486" indent="0" algn="ctr">
              <a:buNone/>
              <a:defRPr sz="1798"/>
            </a:lvl3pPr>
            <a:lvl4pPr marL="1370228" indent="0" algn="ctr">
              <a:buNone/>
              <a:defRPr sz="1598"/>
            </a:lvl4pPr>
            <a:lvl5pPr marL="1826971" indent="0" algn="ctr">
              <a:buNone/>
              <a:defRPr sz="1598"/>
            </a:lvl5pPr>
            <a:lvl6pPr marL="2283714" indent="0" algn="ctr">
              <a:buNone/>
              <a:defRPr sz="1598"/>
            </a:lvl6pPr>
            <a:lvl7pPr marL="2740457" indent="0" algn="ctr">
              <a:buNone/>
              <a:defRPr sz="1598"/>
            </a:lvl7pPr>
            <a:lvl8pPr marL="3197200" indent="0" algn="ctr">
              <a:buNone/>
              <a:defRPr sz="1598"/>
            </a:lvl8pPr>
            <a:lvl9pPr marL="3653942" indent="0" algn="ctr">
              <a:buNone/>
              <a:defRPr sz="1598"/>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AC3F876-0E20-731C-CE52-ED8E2AC59579}"/>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5" name="Alt Bilgi Yer Tutucusu 4">
            <a:extLst>
              <a:ext uri="{FF2B5EF4-FFF2-40B4-BE49-F238E27FC236}">
                <a16:creationId xmlns:a16="http://schemas.microsoft.com/office/drawing/2014/main" id="{E480C269-8CEE-5BAE-A491-E3FC6584AE8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A13494B-6C89-901C-CACA-97A66B6B93A3}"/>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78489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12825F-DA82-D733-B236-7408912A3EF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F4E119-8770-2383-31D4-AE0F44D02CB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08D991-0891-994C-9E18-85B23D2DD594}"/>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5" name="Alt Bilgi Yer Tutucusu 4">
            <a:extLst>
              <a:ext uri="{FF2B5EF4-FFF2-40B4-BE49-F238E27FC236}">
                <a16:creationId xmlns:a16="http://schemas.microsoft.com/office/drawing/2014/main" id="{C187C23A-2DC8-E966-A3F7-612B473E23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0786F70-4AB2-DE76-8DBA-097FED18297F}"/>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27303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BDA71E1-00F1-6F55-9608-409FB4B45003}"/>
              </a:ext>
            </a:extLst>
          </p:cNvPr>
          <p:cNvSpPr>
            <a:spLocks noGrp="1"/>
          </p:cNvSpPr>
          <p:nvPr>
            <p:ph type="title" orient="vert"/>
          </p:nvPr>
        </p:nvSpPr>
        <p:spPr>
          <a:xfrm>
            <a:off x="8715811" y="365125"/>
            <a:ext cx="2626162"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3816402-EAC9-6621-7F62-52B92C0B7F43}"/>
              </a:ext>
            </a:extLst>
          </p:cNvPr>
          <p:cNvSpPr>
            <a:spLocks noGrp="1"/>
          </p:cNvSpPr>
          <p:nvPr>
            <p:ph type="body" orient="vert" idx="1"/>
          </p:nvPr>
        </p:nvSpPr>
        <p:spPr>
          <a:xfrm>
            <a:off x="837327" y="365125"/>
            <a:ext cx="7726243"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AA2CAEA-ECE5-8D74-0FCD-BB5EAC91EF1F}"/>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5" name="Alt Bilgi Yer Tutucusu 4">
            <a:extLst>
              <a:ext uri="{FF2B5EF4-FFF2-40B4-BE49-F238E27FC236}">
                <a16:creationId xmlns:a16="http://schemas.microsoft.com/office/drawing/2014/main" id="{BCC7D641-A8AB-7540-0AB4-6B0CC7857F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331C596-F5A9-1E5D-75D3-BF366703EC58}"/>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637671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40331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AF054A-C129-BA3D-AFCB-6D474C6D9E4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28BC6DA-8FC0-FAD8-8E07-C72290DB643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069D9E-BD3B-E682-2670-70E96787AD3C}"/>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5" name="Alt Bilgi Yer Tutucusu 4">
            <a:extLst>
              <a:ext uri="{FF2B5EF4-FFF2-40B4-BE49-F238E27FC236}">
                <a16:creationId xmlns:a16="http://schemas.microsoft.com/office/drawing/2014/main" id="{579F32E0-6D4C-0AF3-C992-77057CDF18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EB3466-7DAA-F3ED-17AB-3220E2DCC220}"/>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700931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A8632A-29ED-546C-E726-93C95371E9CE}"/>
              </a:ext>
            </a:extLst>
          </p:cNvPr>
          <p:cNvSpPr>
            <a:spLocks noGrp="1"/>
          </p:cNvSpPr>
          <p:nvPr>
            <p:ph type="title"/>
          </p:nvPr>
        </p:nvSpPr>
        <p:spPr>
          <a:xfrm>
            <a:off x="830984" y="1709739"/>
            <a:ext cx="10504646" cy="2852737"/>
          </a:xfrm>
        </p:spPr>
        <p:txBody>
          <a:bodyPr anchor="b"/>
          <a:lstStyle>
            <a:lvl1pPr>
              <a:defRPr sz="5994"/>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1774A32-F310-17BD-F76E-AB3F6A839F77}"/>
              </a:ext>
            </a:extLst>
          </p:cNvPr>
          <p:cNvSpPr>
            <a:spLocks noGrp="1"/>
          </p:cNvSpPr>
          <p:nvPr>
            <p:ph type="body" idx="1"/>
          </p:nvPr>
        </p:nvSpPr>
        <p:spPr>
          <a:xfrm>
            <a:off x="830984" y="4589464"/>
            <a:ext cx="10504646" cy="1500187"/>
          </a:xfrm>
        </p:spPr>
        <p:txBody>
          <a:bodyPr/>
          <a:lstStyle>
            <a:lvl1pPr marL="0" indent="0">
              <a:buNone/>
              <a:defRPr sz="2398">
                <a:solidFill>
                  <a:schemeClr val="tx1">
                    <a:tint val="82000"/>
                  </a:schemeClr>
                </a:solidFill>
              </a:defRPr>
            </a:lvl1pPr>
            <a:lvl2pPr marL="456743" indent="0">
              <a:buNone/>
              <a:defRPr sz="1998">
                <a:solidFill>
                  <a:schemeClr val="tx1">
                    <a:tint val="82000"/>
                  </a:schemeClr>
                </a:solidFill>
              </a:defRPr>
            </a:lvl2pPr>
            <a:lvl3pPr marL="913486" indent="0">
              <a:buNone/>
              <a:defRPr sz="1798">
                <a:solidFill>
                  <a:schemeClr val="tx1">
                    <a:tint val="82000"/>
                  </a:schemeClr>
                </a:solidFill>
              </a:defRPr>
            </a:lvl3pPr>
            <a:lvl4pPr marL="1370228" indent="0">
              <a:buNone/>
              <a:defRPr sz="1598">
                <a:solidFill>
                  <a:schemeClr val="tx1">
                    <a:tint val="82000"/>
                  </a:schemeClr>
                </a:solidFill>
              </a:defRPr>
            </a:lvl4pPr>
            <a:lvl5pPr marL="1826971" indent="0">
              <a:buNone/>
              <a:defRPr sz="1598">
                <a:solidFill>
                  <a:schemeClr val="tx1">
                    <a:tint val="82000"/>
                  </a:schemeClr>
                </a:solidFill>
              </a:defRPr>
            </a:lvl5pPr>
            <a:lvl6pPr marL="2283714" indent="0">
              <a:buNone/>
              <a:defRPr sz="1598">
                <a:solidFill>
                  <a:schemeClr val="tx1">
                    <a:tint val="82000"/>
                  </a:schemeClr>
                </a:solidFill>
              </a:defRPr>
            </a:lvl6pPr>
            <a:lvl7pPr marL="2740457" indent="0">
              <a:buNone/>
              <a:defRPr sz="1598">
                <a:solidFill>
                  <a:schemeClr val="tx1">
                    <a:tint val="82000"/>
                  </a:schemeClr>
                </a:solidFill>
              </a:defRPr>
            </a:lvl7pPr>
            <a:lvl8pPr marL="3197200" indent="0">
              <a:buNone/>
              <a:defRPr sz="1598">
                <a:solidFill>
                  <a:schemeClr val="tx1">
                    <a:tint val="82000"/>
                  </a:schemeClr>
                </a:solidFill>
              </a:defRPr>
            </a:lvl8pPr>
            <a:lvl9pPr marL="3653942" indent="0">
              <a:buNone/>
              <a:defRPr sz="1598">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8B37FA7-2673-44F9-14FF-9FD99E139953}"/>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5" name="Alt Bilgi Yer Tutucusu 4">
            <a:extLst>
              <a:ext uri="{FF2B5EF4-FFF2-40B4-BE49-F238E27FC236}">
                <a16:creationId xmlns:a16="http://schemas.microsoft.com/office/drawing/2014/main" id="{1C508DEE-3655-1D15-4264-94012CCE12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21601F2-8197-9B16-CD0E-F40CF956BD72}"/>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175696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091E9F-328A-B80C-3865-F5EB99C7243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1E9D4F7-07A7-1106-5F46-1731193944C9}"/>
              </a:ext>
            </a:extLst>
          </p:cNvPr>
          <p:cNvSpPr>
            <a:spLocks noGrp="1"/>
          </p:cNvSpPr>
          <p:nvPr>
            <p:ph sz="half" idx="1"/>
          </p:nvPr>
        </p:nvSpPr>
        <p:spPr>
          <a:xfrm>
            <a:off x="837327" y="1825625"/>
            <a:ext cx="5176203"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FA44809-A662-DDA0-9D6A-463CD7EF5CAD}"/>
              </a:ext>
            </a:extLst>
          </p:cNvPr>
          <p:cNvSpPr>
            <a:spLocks noGrp="1"/>
          </p:cNvSpPr>
          <p:nvPr>
            <p:ph sz="half" idx="2"/>
          </p:nvPr>
        </p:nvSpPr>
        <p:spPr>
          <a:xfrm>
            <a:off x="6165770" y="1825625"/>
            <a:ext cx="5176203"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EE0B9BD-CE50-D67D-9A79-ADAF7495FB0A}"/>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6" name="Alt Bilgi Yer Tutucusu 5">
            <a:extLst>
              <a:ext uri="{FF2B5EF4-FFF2-40B4-BE49-F238E27FC236}">
                <a16:creationId xmlns:a16="http://schemas.microsoft.com/office/drawing/2014/main" id="{E7835F01-2A05-AE60-5DC9-B63335F5325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34783F5-C9BF-D2F5-D8E6-9D62E8E06F18}"/>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70522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EA93B1-FC29-20CE-3C7D-8E0586D5AB94}"/>
              </a:ext>
            </a:extLst>
          </p:cNvPr>
          <p:cNvSpPr>
            <a:spLocks noGrp="1"/>
          </p:cNvSpPr>
          <p:nvPr>
            <p:ph type="title"/>
          </p:nvPr>
        </p:nvSpPr>
        <p:spPr>
          <a:xfrm>
            <a:off x="838913" y="365126"/>
            <a:ext cx="10504646"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31CC2B5-53CA-6C49-493C-24E7DEE22BCF}"/>
              </a:ext>
            </a:extLst>
          </p:cNvPr>
          <p:cNvSpPr>
            <a:spLocks noGrp="1"/>
          </p:cNvSpPr>
          <p:nvPr>
            <p:ph type="body" idx="1"/>
          </p:nvPr>
        </p:nvSpPr>
        <p:spPr>
          <a:xfrm>
            <a:off x="838914" y="1681163"/>
            <a:ext cx="5152414" cy="823912"/>
          </a:xfrm>
        </p:spPr>
        <p:txBody>
          <a:bodyPr anchor="b"/>
          <a:lstStyle>
            <a:lvl1pPr marL="0" indent="0">
              <a:buNone/>
              <a:defRPr sz="2398" b="1"/>
            </a:lvl1pPr>
            <a:lvl2pPr marL="456743" indent="0">
              <a:buNone/>
              <a:defRPr sz="1998" b="1"/>
            </a:lvl2pPr>
            <a:lvl3pPr marL="913486" indent="0">
              <a:buNone/>
              <a:defRPr sz="1798" b="1"/>
            </a:lvl3pPr>
            <a:lvl4pPr marL="1370228" indent="0">
              <a:buNone/>
              <a:defRPr sz="1598" b="1"/>
            </a:lvl4pPr>
            <a:lvl5pPr marL="1826971" indent="0">
              <a:buNone/>
              <a:defRPr sz="1598" b="1"/>
            </a:lvl5pPr>
            <a:lvl6pPr marL="2283714" indent="0">
              <a:buNone/>
              <a:defRPr sz="1598" b="1"/>
            </a:lvl6pPr>
            <a:lvl7pPr marL="2740457" indent="0">
              <a:buNone/>
              <a:defRPr sz="1598" b="1"/>
            </a:lvl7pPr>
            <a:lvl8pPr marL="3197200" indent="0">
              <a:buNone/>
              <a:defRPr sz="1598" b="1"/>
            </a:lvl8pPr>
            <a:lvl9pPr marL="3653942" indent="0">
              <a:buNone/>
              <a:defRPr sz="1598"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E5E6D54-E000-8C9C-EF43-0E387136E423}"/>
              </a:ext>
            </a:extLst>
          </p:cNvPr>
          <p:cNvSpPr>
            <a:spLocks noGrp="1"/>
          </p:cNvSpPr>
          <p:nvPr>
            <p:ph sz="half" idx="2"/>
          </p:nvPr>
        </p:nvSpPr>
        <p:spPr>
          <a:xfrm>
            <a:off x="838914" y="2505075"/>
            <a:ext cx="5152414"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ED5A84F-5C9E-0C97-1175-59EF8310F8C5}"/>
              </a:ext>
            </a:extLst>
          </p:cNvPr>
          <p:cNvSpPr>
            <a:spLocks noGrp="1"/>
          </p:cNvSpPr>
          <p:nvPr>
            <p:ph type="body" sz="quarter" idx="3"/>
          </p:nvPr>
        </p:nvSpPr>
        <p:spPr>
          <a:xfrm>
            <a:off x="6165771" y="1681163"/>
            <a:ext cx="5177789" cy="823912"/>
          </a:xfrm>
        </p:spPr>
        <p:txBody>
          <a:bodyPr anchor="b"/>
          <a:lstStyle>
            <a:lvl1pPr marL="0" indent="0">
              <a:buNone/>
              <a:defRPr sz="2398" b="1"/>
            </a:lvl1pPr>
            <a:lvl2pPr marL="456743" indent="0">
              <a:buNone/>
              <a:defRPr sz="1998" b="1"/>
            </a:lvl2pPr>
            <a:lvl3pPr marL="913486" indent="0">
              <a:buNone/>
              <a:defRPr sz="1798" b="1"/>
            </a:lvl3pPr>
            <a:lvl4pPr marL="1370228" indent="0">
              <a:buNone/>
              <a:defRPr sz="1598" b="1"/>
            </a:lvl4pPr>
            <a:lvl5pPr marL="1826971" indent="0">
              <a:buNone/>
              <a:defRPr sz="1598" b="1"/>
            </a:lvl5pPr>
            <a:lvl6pPr marL="2283714" indent="0">
              <a:buNone/>
              <a:defRPr sz="1598" b="1"/>
            </a:lvl6pPr>
            <a:lvl7pPr marL="2740457" indent="0">
              <a:buNone/>
              <a:defRPr sz="1598" b="1"/>
            </a:lvl7pPr>
            <a:lvl8pPr marL="3197200" indent="0">
              <a:buNone/>
              <a:defRPr sz="1598" b="1"/>
            </a:lvl8pPr>
            <a:lvl9pPr marL="3653942" indent="0">
              <a:buNone/>
              <a:defRPr sz="1598"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E9BD075-4180-FBEC-FF65-DB05D1DAF2AC}"/>
              </a:ext>
            </a:extLst>
          </p:cNvPr>
          <p:cNvSpPr>
            <a:spLocks noGrp="1"/>
          </p:cNvSpPr>
          <p:nvPr>
            <p:ph sz="quarter" idx="4"/>
          </p:nvPr>
        </p:nvSpPr>
        <p:spPr>
          <a:xfrm>
            <a:off x="6165771" y="2505075"/>
            <a:ext cx="5177789"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EDB312A-F24B-2275-D84D-758538D977FF}"/>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8" name="Alt Bilgi Yer Tutucusu 7">
            <a:extLst>
              <a:ext uri="{FF2B5EF4-FFF2-40B4-BE49-F238E27FC236}">
                <a16:creationId xmlns:a16="http://schemas.microsoft.com/office/drawing/2014/main" id="{80B85315-FE77-D7E4-7515-17CD8A770A1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7C8ECB0-8ACC-63B2-363B-DC58AE3AEDB8}"/>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33202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7E92A4-A835-36E7-3A97-E22318D0146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B9D95B9-00FD-FCF8-1F9B-73D32A9E36A0}"/>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4" name="Alt Bilgi Yer Tutucusu 3">
            <a:extLst>
              <a:ext uri="{FF2B5EF4-FFF2-40B4-BE49-F238E27FC236}">
                <a16:creationId xmlns:a16="http://schemas.microsoft.com/office/drawing/2014/main" id="{1BC8A4A2-BD37-5516-E723-DEA74C1BDC9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82020B6-AA30-B2CA-E7E4-BF75A0C1C7A2}"/>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029424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6E7D082-8D6D-DCEE-598B-5FBA15CF3C46}"/>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3" name="Alt Bilgi Yer Tutucusu 2">
            <a:extLst>
              <a:ext uri="{FF2B5EF4-FFF2-40B4-BE49-F238E27FC236}">
                <a16:creationId xmlns:a16="http://schemas.microsoft.com/office/drawing/2014/main" id="{57909506-8BF8-F0C7-9960-68F980FECF7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D62B211-8377-FE57-7418-E785BE1BE02F}"/>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05659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78BCCF-7E4A-2BC1-789C-E27A47918388}"/>
              </a:ext>
            </a:extLst>
          </p:cNvPr>
          <p:cNvSpPr>
            <a:spLocks noGrp="1"/>
          </p:cNvSpPr>
          <p:nvPr>
            <p:ph type="title"/>
          </p:nvPr>
        </p:nvSpPr>
        <p:spPr>
          <a:xfrm>
            <a:off x="838914" y="457200"/>
            <a:ext cx="3928141" cy="1600200"/>
          </a:xfrm>
        </p:spPr>
        <p:txBody>
          <a:bodyPr anchor="b"/>
          <a:lstStyle>
            <a:lvl1pPr>
              <a:defRPr sz="3197"/>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8C04402-00DA-0458-DBF1-0281EA045EB6}"/>
              </a:ext>
            </a:extLst>
          </p:cNvPr>
          <p:cNvSpPr>
            <a:spLocks noGrp="1"/>
          </p:cNvSpPr>
          <p:nvPr>
            <p:ph idx="1"/>
          </p:nvPr>
        </p:nvSpPr>
        <p:spPr>
          <a:xfrm>
            <a:off x="5177789" y="987426"/>
            <a:ext cx="6165771" cy="4873625"/>
          </a:xfrm>
        </p:spPr>
        <p:txBody>
          <a:bodyPr/>
          <a:lstStyle>
            <a:lvl1pPr>
              <a:defRPr sz="3197"/>
            </a:lvl1pPr>
            <a:lvl2pPr>
              <a:defRPr sz="2797"/>
            </a:lvl2pPr>
            <a:lvl3pPr>
              <a:defRPr sz="2398"/>
            </a:lvl3pPr>
            <a:lvl4pPr>
              <a:defRPr sz="1998"/>
            </a:lvl4pPr>
            <a:lvl5pPr>
              <a:defRPr sz="1998"/>
            </a:lvl5pPr>
            <a:lvl6pPr>
              <a:defRPr sz="1998"/>
            </a:lvl6pPr>
            <a:lvl7pPr>
              <a:defRPr sz="1998"/>
            </a:lvl7pPr>
            <a:lvl8pPr>
              <a:defRPr sz="1998"/>
            </a:lvl8pPr>
            <a:lvl9pPr>
              <a:defRPr sz="1998"/>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D768E27-F0B2-160D-D6B5-302483500060}"/>
              </a:ext>
            </a:extLst>
          </p:cNvPr>
          <p:cNvSpPr>
            <a:spLocks noGrp="1"/>
          </p:cNvSpPr>
          <p:nvPr>
            <p:ph type="body" sz="half" idx="2"/>
          </p:nvPr>
        </p:nvSpPr>
        <p:spPr>
          <a:xfrm>
            <a:off x="838914" y="2057400"/>
            <a:ext cx="3928141" cy="3811588"/>
          </a:xfrm>
        </p:spPr>
        <p:txBody>
          <a:bodyPr/>
          <a:lstStyle>
            <a:lvl1pPr marL="0" indent="0">
              <a:buNone/>
              <a:defRPr sz="1598"/>
            </a:lvl1pPr>
            <a:lvl2pPr marL="456743" indent="0">
              <a:buNone/>
              <a:defRPr sz="1399"/>
            </a:lvl2pPr>
            <a:lvl3pPr marL="913486" indent="0">
              <a:buNone/>
              <a:defRPr sz="1199"/>
            </a:lvl3pPr>
            <a:lvl4pPr marL="1370228" indent="0">
              <a:buNone/>
              <a:defRPr sz="999"/>
            </a:lvl4pPr>
            <a:lvl5pPr marL="1826971" indent="0">
              <a:buNone/>
              <a:defRPr sz="999"/>
            </a:lvl5pPr>
            <a:lvl6pPr marL="2283714" indent="0">
              <a:buNone/>
              <a:defRPr sz="999"/>
            </a:lvl6pPr>
            <a:lvl7pPr marL="2740457" indent="0">
              <a:buNone/>
              <a:defRPr sz="999"/>
            </a:lvl7pPr>
            <a:lvl8pPr marL="3197200" indent="0">
              <a:buNone/>
              <a:defRPr sz="999"/>
            </a:lvl8pPr>
            <a:lvl9pPr marL="3653942" indent="0">
              <a:buNone/>
              <a:defRPr sz="999"/>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773C0EF-87B2-E078-501B-971E9743E979}"/>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6" name="Alt Bilgi Yer Tutucusu 5">
            <a:extLst>
              <a:ext uri="{FF2B5EF4-FFF2-40B4-BE49-F238E27FC236}">
                <a16:creationId xmlns:a16="http://schemas.microsoft.com/office/drawing/2014/main" id="{B8D84CF8-6B92-FDE6-EE68-C712264562D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D358BCB-5FEF-7DA4-E5F1-7C0CDE75F7E9}"/>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600059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FB3277-7CEC-FBB9-577F-961829BE4BBC}"/>
              </a:ext>
            </a:extLst>
          </p:cNvPr>
          <p:cNvSpPr>
            <a:spLocks noGrp="1"/>
          </p:cNvSpPr>
          <p:nvPr>
            <p:ph type="title"/>
          </p:nvPr>
        </p:nvSpPr>
        <p:spPr>
          <a:xfrm>
            <a:off x="838914" y="457200"/>
            <a:ext cx="3928141" cy="1600200"/>
          </a:xfrm>
        </p:spPr>
        <p:txBody>
          <a:bodyPr anchor="b"/>
          <a:lstStyle>
            <a:lvl1pPr>
              <a:defRPr sz="3197"/>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E72FB0C-D93F-6C81-BAE2-22A87A527B78}"/>
              </a:ext>
            </a:extLst>
          </p:cNvPr>
          <p:cNvSpPr>
            <a:spLocks noGrp="1"/>
          </p:cNvSpPr>
          <p:nvPr>
            <p:ph type="pic" idx="1"/>
          </p:nvPr>
        </p:nvSpPr>
        <p:spPr>
          <a:xfrm>
            <a:off x="5177789" y="987426"/>
            <a:ext cx="6165771" cy="4873625"/>
          </a:xfrm>
        </p:spPr>
        <p:txBody>
          <a:bodyPr/>
          <a:lstStyle>
            <a:lvl1pPr marL="0" indent="0">
              <a:buNone/>
              <a:defRPr sz="3197"/>
            </a:lvl1pPr>
            <a:lvl2pPr marL="456743" indent="0">
              <a:buNone/>
              <a:defRPr sz="2797"/>
            </a:lvl2pPr>
            <a:lvl3pPr marL="913486" indent="0">
              <a:buNone/>
              <a:defRPr sz="2398"/>
            </a:lvl3pPr>
            <a:lvl4pPr marL="1370228" indent="0">
              <a:buNone/>
              <a:defRPr sz="1998"/>
            </a:lvl4pPr>
            <a:lvl5pPr marL="1826971" indent="0">
              <a:buNone/>
              <a:defRPr sz="1998"/>
            </a:lvl5pPr>
            <a:lvl6pPr marL="2283714" indent="0">
              <a:buNone/>
              <a:defRPr sz="1998"/>
            </a:lvl6pPr>
            <a:lvl7pPr marL="2740457" indent="0">
              <a:buNone/>
              <a:defRPr sz="1998"/>
            </a:lvl7pPr>
            <a:lvl8pPr marL="3197200" indent="0">
              <a:buNone/>
              <a:defRPr sz="1998"/>
            </a:lvl8pPr>
            <a:lvl9pPr marL="3653942" indent="0">
              <a:buNone/>
              <a:defRPr sz="1998"/>
            </a:lvl9pPr>
          </a:lstStyle>
          <a:p>
            <a:endParaRPr lang="tr-TR"/>
          </a:p>
        </p:txBody>
      </p:sp>
      <p:sp>
        <p:nvSpPr>
          <p:cNvPr id="4" name="Metin Yer Tutucusu 3">
            <a:extLst>
              <a:ext uri="{FF2B5EF4-FFF2-40B4-BE49-F238E27FC236}">
                <a16:creationId xmlns:a16="http://schemas.microsoft.com/office/drawing/2014/main" id="{765F1AEE-B481-65E9-42CC-D3158EE3F03E}"/>
              </a:ext>
            </a:extLst>
          </p:cNvPr>
          <p:cNvSpPr>
            <a:spLocks noGrp="1"/>
          </p:cNvSpPr>
          <p:nvPr>
            <p:ph type="body" sz="half" idx="2"/>
          </p:nvPr>
        </p:nvSpPr>
        <p:spPr>
          <a:xfrm>
            <a:off x="838914" y="2057400"/>
            <a:ext cx="3928141" cy="3811588"/>
          </a:xfrm>
        </p:spPr>
        <p:txBody>
          <a:bodyPr/>
          <a:lstStyle>
            <a:lvl1pPr marL="0" indent="0">
              <a:buNone/>
              <a:defRPr sz="1598"/>
            </a:lvl1pPr>
            <a:lvl2pPr marL="456743" indent="0">
              <a:buNone/>
              <a:defRPr sz="1399"/>
            </a:lvl2pPr>
            <a:lvl3pPr marL="913486" indent="0">
              <a:buNone/>
              <a:defRPr sz="1199"/>
            </a:lvl3pPr>
            <a:lvl4pPr marL="1370228" indent="0">
              <a:buNone/>
              <a:defRPr sz="999"/>
            </a:lvl4pPr>
            <a:lvl5pPr marL="1826971" indent="0">
              <a:buNone/>
              <a:defRPr sz="999"/>
            </a:lvl5pPr>
            <a:lvl6pPr marL="2283714" indent="0">
              <a:buNone/>
              <a:defRPr sz="999"/>
            </a:lvl6pPr>
            <a:lvl7pPr marL="2740457" indent="0">
              <a:buNone/>
              <a:defRPr sz="999"/>
            </a:lvl7pPr>
            <a:lvl8pPr marL="3197200" indent="0">
              <a:buNone/>
              <a:defRPr sz="999"/>
            </a:lvl8pPr>
            <a:lvl9pPr marL="3653942" indent="0">
              <a:buNone/>
              <a:defRPr sz="999"/>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5C69B0C-3D78-B1BE-539A-1668CAEC29E4}"/>
              </a:ext>
            </a:extLst>
          </p:cNvPr>
          <p:cNvSpPr>
            <a:spLocks noGrp="1"/>
          </p:cNvSpPr>
          <p:nvPr>
            <p:ph type="dt" sz="half" idx="10"/>
          </p:nvPr>
        </p:nvSpPr>
        <p:spPr/>
        <p:txBody>
          <a:bodyPr/>
          <a:lstStyle/>
          <a:p>
            <a:fld id="{1D8BD707-D9CF-40AE-B4C6-C98DA3205C09}" type="datetimeFigureOut">
              <a:rPr lang="en-US" smtClean="0"/>
              <a:t>3/21/2025</a:t>
            </a:fld>
            <a:endParaRPr lang="en-US"/>
          </a:p>
        </p:txBody>
      </p:sp>
      <p:sp>
        <p:nvSpPr>
          <p:cNvPr id="6" name="Alt Bilgi Yer Tutucusu 5">
            <a:extLst>
              <a:ext uri="{FF2B5EF4-FFF2-40B4-BE49-F238E27FC236}">
                <a16:creationId xmlns:a16="http://schemas.microsoft.com/office/drawing/2014/main" id="{915205EF-2E48-AC67-5B79-CFB880F388F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7BD1878-2F10-3EAC-0B4E-BFD25374E2A8}"/>
              </a:ext>
            </a:extLst>
          </p:cNvPr>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46901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08FD33C-2D0E-D4BA-C168-F43E0E8521B5}"/>
              </a:ext>
            </a:extLst>
          </p:cNvPr>
          <p:cNvSpPr>
            <a:spLocks noGrp="1"/>
          </p:cNvSpPr>
          <p:nvPr>
            <p:ph type="title"/>
          </p:nvPr>
        </p:nvSpPr>
        <p:spPr>
          <a:xfrm>
            <a:off x="837327" y="365126"/>
            <a:ext cx="10504646"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082A97-E8A9-C6FF-8ED0-FFAD2013CF1F}"/>
              </a:ext>
            </a:extLst>
          </p:cNvPr>
          <p:cNvSpPr>
            <a:spLocks noGrp="1"/>
          </p:cNvSpPr>
          <p:nvPr>
            <p:ph type="body" idx="1"/>
          </p:nvPr>
        </p:nvSpPr>
        <p:spPr>
          <a:xfrm>
            <a:off x="837327" y="1825625"/>
            <a:ext cx="10504646"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9218332-A6C4-4649-D61C-33A654ECE873}"/>
              </a:ext>
            </a:extLst>
          </p:cNvPr>
          <p:cNvSpPr>
            <a:spLocks noGrp="1"/>
          </p:cNvSpPr>
          <p:nvPr>
            <p:ph type="dt" sz="half" idx="2"/>
          </p:nvPr>
        </p:nvSpPr>
        <p:spPr>
          <a:xfrm>
            <a:off x="837327" y="6356351"/>
            <a:ext cx="2740343" cy="365125"/>
          </a:xfrm>
          <a:prstGeom prst="rect">
            <a:avLst/>
          </a:prstGeom>
        </p:spPr>
        <p:txBody>
          <a:bodyPr vert="horz" lIns="91440" tIns="45720" rIns="91440" bIns="45720" rtlCol="0" anchor="ctr"/>
          <a:lstStyle>
            <a:lvl1pPr algn="l">
              <a:defRPr sz="1199">
                <a:solidFill>
                  <a:schemeClr val="tx1">
                    <a:tint val="82000"/>
                  </a:schemeClr>
                </a:solidFill>
              </a:defRPr>
            </a:lvl1pPr>
          </a:lstStyle>
          <a:p>
            <a:fld id="{1D8BD707-D9CF-40AE-B4C6-C98DA3205C09}" type="datetimeFigureOut">
              <a:rPr lang="en-US" smtClean="0"/>
              <a:t>3/21/2025</a:t>
            </a:fld>
            <a:endParaRPr lang="en-US"/>
          </a:p>
        </p:txBody>
      </p:sp>
      <p:sp>
        <p:nvSpPr>
          <p:cNvPr id="5" name="Alt Bilgi Yer Tutucusu 4">
            <a:extLst>
              <a:ext uri="{FF2B5EF4-FFF2-40B4-BE49-F238E27FC236}">
                <a16:creationId xmlns:a16="http://schemas.microsoft.com/office/drawing/2014/main" id="{74D04C50-E34A-AB90-A040-F63769C400AF}"/>
              </a:ext>
            </a:extLst>
          </p:cNvPr>
          <p:cNvSpPr>
            <a:spLocks noGrp="1"/>
          </p:cNvSpPr>
          <p:nvPr>
            <p:ph type="ftr" sz="quarter" idx="3"/>
          </p:nvPr>
        </p:nvSpPr>
        <p:spPr>
          <a:xfrm>
            <a:off x="4034393" y="6356351"/>
            <a:ext cx="4110514" cy="365125"/>
          </a:xfrm>
          <a:prstGeom prst="rect">
            <a:avLst/>
          </a:prstGeom>
        </p:spPr>
        <p:txBody>
          <a:bodyPr vert="horz" lIns="91440" tIns="45720" rIns="91440" bIns="45720" rtlCol="0" anchor="ctr"/>
          <a:lstStyle>
            <a:lvl1pPr algn="ctr">
              <a:defRPr sz="1199">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B057F9FE-2030-8D14-794A-D355F4E4645E}"/>
              </a:ext>
            </a:extLst>
          </p:cNvPr>
          <p:cNvSpPr>
            <a:spLocks noGrp="1"/>
          </p:cNvSpPr>
          <p:nvPr>
            <p:ph type="sldNum" sz="quarter" idx="4"/>
          </p:nvPr>
        </p:nvSpPr>
        <p:spPr>
          <a:xfrm>
            <a:off x="8601630" y="6356351"/>
            <a:ext cx="2740343" cy="365125"/>
          </a:xfrm>
          <a:prstGeom prst="rect">
            <a:avLst/>
          </a:prstGeom>
        </p:spPr>
        <p:txBody>
          <a:bodyPr vert="horz" lIns="91440" tIns="45720" rIns="91440" bIns="45720" rtlCol="0" anchor="ctr"/>
          <a:lstStyle>
            <a:lvl1pPr algn="r">
              <a:defRPr sz="1199">
                <a:solidFill>
                  <a:schemeClr val="tx1">
                    <a:tint val="82000"/>
                  </a:schemeClr>
                </a:solidFill>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209103780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Lst>
  <p:txStyles>
    <p:titleStyle>
      <a:lvl1pPr algn="l" defTabSz="913486" rtl="0" eaLnBrk="1" latinLnBrk="0" hangingPunct="1">
        <a:lnSpc>
          <a:spcPct val="90000"/>
        </a:lnSpc>
        <a:spcBef>
          <a:spcPct val="0"/>
        </a:spcBef>
        <a:buNone/>
        <a:defRPr sz="4396" kern="1200">
          <a:solidFill>
            <a:schemeClr val="tx1"/>
          </a:solidFill>
          <a:latin typeface="+mj-lt"/>
          <a:ea typeface="+mj-ea"/>
          <a:cs typeface="+mj-cs"/>
        </a:defRPr>
      </a:lvl1pPr>
    </p:titleStyle>
    <p:bodyStyle>
      <a:lvl1pPr marL="228371" indent="-228371" algn="l" defTabSz="913486" rtl="0" eaLnBrk="1" latinLnBrk="0" hangingPunct="1">
        <a:lnSpc>
          <a:spcPct val="90000"/>
        </a:lnSpc>
        <a:spcBef>
          <a:spcPts val="999"/>
        </a:spcBef>
        <a:buFont typeface="Arial" panose="020B0604020202020204" pitchFamily="34" charset="0"/>
        <a:buChar char="•"/>
        <a:defRPr sz="2797" kern="1200">
          <a:solidFill>
            <a:schemeClr val="tx1"/>
          </a:solidFill>
          <a:latin typeface="+mn-lt"/>
          <a:ea typeface="+mn-ea"/>
          <a:cs typeface="+mn-cs"/>
        </a:defRPr>
      </a:lvl1pPr>
      <a:lvl2pPr marL="685114" indent="-228371" algn="l" defTabSz="913486" rtl="0" eaLnBrk="1" latinLnBrk="0" hangingPunct="1">
        <a:lnSpc>
          <a:spcPct val="90000"/>
        </a:lnSpc>
        <a:spcBef>
          <a:spcPts val="500"/>
        </a:spcBef>
        <a:buFont typeface="Arial" panose="020B0604020202020204" pitchFamily="34" charset="0"/>
        <a:buChar char="•"/>
        <a:defRPr sz="2398" kern="1200">
          <a:solidFill>
            <a:schemeClr val="tx1"/>
          </a:solidFill>
          <a:latin typeface="+mn-lt"/>
          <a:ea typeface="+mn-ea"/>
          <a:cs typeface="+mn-cs"/>
        </a:defRPr>
      </a:lvl2pPr>
      <a:lvl3pPr marL="1141857" indent="-228371" algn="l" defTabSz="913486" rtl="0" eaLnBrk="1" latinLnBrk="0" hangingPunct="1">
        <a:lnSpc>
          <a:spcPct val="90000"/>
        </a:lnSpc>
        <a:spcBef>
          <a:spcPts val="500"/>
        </a:spcBef>
        <a:buFont typeface="Arial" panose="020B0604020202020204" pitchFamily="34" charset="0"/>
        <a:buChar char="•"/>
        <a:defRPr sz="1998" kern="1200">
          <a:solidFill>
            <a:schemeClr val="tx1"/>
          </a:solidFill>
          <a:latin typeface="+mn-lt"/>
          <a:ea typeface="+mn-ea"/>
          <a:cs typeface="+mn-cs"/>
        </a:defRPr>
      </a:lvl3pPr>
      <a:lvl4pPr marL="1598600" indent="-228371" algn="l" defTabSz="913486"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4pPr>
      <a:lvl5pPr marL="2055343" indent="-228371" algn="l" defTabSz="913486"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5pPr>
      <a:lvl6pPr marL="2512085" indent="-228371" algn="l" defTabSz="913486"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6pPr>
      <a:lvl7pPr marL="2968828" indent="-228371" algn="l" defTabSz="913486"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7pPr>
      <a:lvl8pPr marL="3425571" indent="-228371" algn="l" defTabSz="913486"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8pPr>
      <a:lvl9pPr marL="3882314" indent="-228371" algn="l" defTabSz="913486"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9pPr>
    </p:bodyStyle>
    <p:otherStyle>
      <a:defPPr>
        <a:defRPr lang="tr-TR"/>
      </a:defPPr>
      <a:lvl1pPr marL="0" algn="l" defTabSz="913486" rtl="0" eaLnBrk="1" latinLnBrk="0" hangingPunct="1">
        <a:defRPr sz="1798" kern="1200">
          <a:solidFill>
            <a:schemeClr val="tx1"/>
          </a:solidFill>
          <a:latin typeface="+mn-lt"/>
          <a:ea typeface="+mn-ea"/>
          <a:cs typeface="+mn-cs"/>
        </a:defRPr>
      </a:lvl1pPr>
      <a:lvl2pPr marL="456743" algn="l" defTabSz="913486" rtl="0" eaLnBrk="1" latinLnBrk="0" hangingPunct="1">
        <a:defRPr sz="1798" kern="1200">
          <a:solidFill>
            <a:schemeClr val="tx1"/>
          </a:solidFill>
          <a:latin typeface="+mn-lt"/>
          <a:ea typeface="+mn-ea"/>
          <a:cs typeface="+mn-cs"/>
        </a:defRPr>
      </a:lvl2pPr>
      <a:lvl3pPr marL="913486" algn="l" defTabSz="913486" rtl="0" eaLnBrk="1" latinLnBrk="0" hangingPunct="1">
        <a:defRPr sz="1798" kern="1200">
          <a:solidFill>
            <a:schemeClr val="tx1"/>
          </a:solidFill>
          <a:latin typeface="+mn-lt"/>
          <a:ea typeface="+mn-ea"/>
          <a:cs typeface="+mn-cs"/>
        </a:defRPr>
      </a:lvl3pPr>
      <a:lvl4pPr marL="1370228" algn="l" defTabSz="913486" rtl="0" eaLnBrk="1" latinLnBrk="0" hangingPunct="1">
        <a:defRPr sz="1798" kern="1200">
          <a:solidFill>
            <a:schemeClr val="tx1"/>
          </a:solidFill>
          <a:latin typeface="+mn-lt"/>
          <a:ea typeface="+mn-ea"/>
          <a:cs typeface="+mn-cs"/>
        </a:defRPr>
      </a:lvl4pPr>
      <a:lvl5pPr marL="1826971" algn="l" defTabSz="913486" rtl="0" eaLnBrk="1" latinLnBrk="0" hangingPunct="1">
        <a:defRPr sz="1798" kern="1200">
          <a:solidFill>
            <a:schemeClr val="tx1"/>
          </a:solidFill>
          <a:latin typeface="+mn-lt"/>
          <a:ea typeface="+mn-ea"/>
          <a:cs typeface="+mn-cs"/>
        </a:defRPr>
      </a:lvl5pPr>
      <a:lvl6pPr marL="2283714" algn="l" defTabSz="913486" rtl="0" eaLnBrk="1" latinLnBrk="0" hangingPunct="1">
        <a:defRPr sz="1798" kern="1200">
          <a:solidFill>
            <a:schemeClr val="tx1"/>
          </a:solidFill>
          <a:latin typeface="+mn-lt"/>
          <a:ea typeface="+mn-ea"/>
          <a:cs typeface="+mn-cs"/>
        </a:defRPr>
      </a:lvl6pPr>
      <a:lvl7pPr marL="2740457" algn="l" defTabSz="913486" rtl="0" eaLnBrk="1" latinLnBrk="0" hangingPunct="1">
        <a:defRPr sz="1798" kern="1200">
          <a:solidFill>
            <a:schemeClr val="tx1"/>
          </a:solidFill>
          <a:latin typeface="+mn-lt"/>
          <a:ea typeface="+mn-ea"/>
          <a:cs typeface="+mn-cs"/>
        </a:defRPr>
      </a:lvl7pPr>
      <a:lvl8pPr marL="3197200" algn="l" defTabSz="913486" rtl="0" eaLnBrk="1" latinLnBrk="0" hangingPunct="1">
        <a:defRPr sz="1798" kern="1200">
          <a:solidFill>
            <a:schemeClr val="tx1"/>
          </a:solidFill>
          <a:latin typeface="+mn-lt"/>
          <a:ea typeface="+mn-ea"/>
          <a:cs typeface="+mn-cs"/>
        </a:defRPr>
      </a:lvl8pPr>
      <a:lvl9pPr marL="3653942" algn="l" defTabSz="913486"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436236" y="5135326"/>
            <a:ext cx="9723333" cy="1229835"/>
          </a:xfrm>
        </p:spPr>
        <p:txBody>
          <a:bodyPr>
            <a:normAutofit/>
          </a:bodyPr>
          <a:lstStyle/>
          <a:p>
            <a:r>
              <a:rPr lang="tr-TR" sz="1698" b="1" dirty="0"/>
              <a:t>20.03.2024</a:t>
            </a:r>
            <a:endParaRPr lang="en-US" sz="1698" b="1" dirty="0"/>
          </a:p>
        </p:txBody>
      </p:sp>
      <p:sp>
        <p:nvSpPr>
          <p:cNvPr id="4" name="Dikdörtgen 3"/>
          <p:cNvSpPr/>
          <p:nvPr/>
        </p:nvSpPr>
        <p:spPr>
          <a:xfrm>
            <a:off x="1436236" y="4428717"/>
            <a:ext cx="9723333" cy="553421"/>
          </a:xfrm>
          <a:prstGeom prst="rect">
            <a:avLst/>
          </a:prstGeom>
        </p:spPr>
        <p:txBody>
          <a:bodyPr wrap="square">
            <a:spAutoFit/>
          </a:bodyPr>
          <a:lstStyle/>
          <a:p>
            <a:pPr algn="ctr"/>
            <a:r>
              <a:rPr lang="tr-TR" sz="2997" b="1" dirty="0"/>
              <a:t>Prof. Dr. Ebru Kaya Mutlu</a:t>
            </a:r>
          </a:p>
        </p:txBody>
      </p:sp>
      <p:sp>
        <p:nvSpPr>
          <p:cNvPr id="7" name="Dikdörtgen 6"/>
          <p:cNvSpPr/>
          <p:nvPr/>
        </p:nvSpPr>
        <p:spPr>
          <a:xfrm>
            <a:off x="0" y="6518348"/>
            <a:ext cx="12179300" cy="336080"/>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598" b="1" i="1" dirty="0"/>
          </a:p>
        </p:txBody>
      </p:sp>
      <p:sp>
        <p:nvSpPr>
          <p:cNvPr id="11" name="Dikdörtgen 10"/>
          <p:cNvSpPr/>
          <p:nvPr/>
        </p:nvSpPr>
        <p:spPr>
          <a:xfrm>
            <a:off x="0" y="-6972"/>
            <a:ext cx="12179300" cy="336080"/>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
        <p:nvSpPr>
          <p:cNvPr id="2" name="Metin kutusu 1">
            <a:extLst>
              <a:ext uri="{FF2B5EF4-FFF2-40B4-BE49-F238E27FC236}">
                <a16:creationId xmlns:a16="http://schemas.microsoft.com/office/drawing/2014/main" id="{4E7557B7-D807-36FE-3272-FB1E98E474B0}"/>
              </a:ext>
            </a:extLst>
          </p:cNvPr>
          <p:cNvSpPr txBox="1"/>
          <p:nvPr/>
        </p:nvSpPr>
        <p:spPr>
          <a:xfrm>
            <a:off x="1146730" y="1448469"/>
            <a:ext cx="9673409" cy="1696132"/>
          </a:xfrm>
          <a:prstGeom prst="rect">
            <a:avLst/>
          </a:prstGeom>
          <a:noFill/>
        </p:spPr>
        <p:txBody>
          <a:bodyPr wrap="square">
            <a:spAutoFit/>
          </a:bodyPr>
          <a:lstStyle/>
          <a:p>
            <a:pPr algn="ctr" defTabSz="913486">
              <a:spcBef>
                <a:spcPts val="999"/>
              </a:spcBef>
              <a:defRPr/>
            </a:pPr>
            <a:r>
              <a:rPr lang="tr-TR" sz="4795" b="1" dirty="0">
                <a:solidFill>
                  <a:srgbClr val="002060"/>
                </a:solidFill>
              </a:rPr>
              <a:t>Kurumsal Yönetim Sisteminde</a:t>
            </a:r>
          </a:p>
          <a:p>
            <a:pPr algn="ctr" defTabSz="913486">
              <a:spcBef>
                <a:spcPts val="999"/>
              </a:spcBef>
              <a:defRPr/>
            </a:pPr>
            <a:r>
              <a:rPr lang="tr-TR" sz="4795" b="1" dirty="0">
                <a:solidFill>
                  <a:srgbClr val="002060"/>
                </a:solidFill>
              </a:rPr>
              <a:t>Öğrencilerin Rolü</a:t>
            </a:r>
            <a:r>
              <a:rPr lang="tr-TR" sz="4795" b="1" dirty="0">
                <a:solidFill>
                  <a:srgbClr val="0070C0"/>
                </a:solidFill>
              </a:rPr>
              <a:t> </a:t>
            </a:r>
            <a:r>
              <a:rPr lang="tr-TR" sz="4795" dirty="0">
                <a:solidFill>
                  <a:srgbClr val="0070C0"/>
                </a:solidFill>
                <a:latin typeface="Calibri"/>
              </a:rPr>
              <a:t> </a:t>
            </a:r>
            <a:endParaRPr lang="tr-TR" sz="4795" dirty="0">
              <a:solidFill>
                <a:srgbClr val="0070C0"/>
              </a:solidFill>
            </a:endParaRPr>
          </a:p>
        </p:txBody>
      </p:sp>
      <p:sp>
        <p:nvSpPr>
          <p:cNvPr id="6" name="Metin kutusu 5">
            <a:extLst>
              <a:ext uri="{FF2B5EF4-FFF2-40B4-BE49-F238E27FC236}">
                <a16:creationId xmlns:a16="http://schemas.microsoft.com/office/drawing/2014/main" id="{AAA52AD0-87B8-6EB2-4823-17973F8C0ACC}"/>
              </a:ext>
            </a:extLst>
          </p:cNvPr>
          <p:cNvSpPr txBox="1"/>
          <p:nvPr/>
        </p:nvSpPr>
        <p:spPr>
          <a:xfrm>
            <a:off x="1298972" y="3367376"/>
            <a:ext cx="9673409" cy="952217"/>
          </a:xfrm>
          <a:prstGeom prst="rect">
            <a:avLst/>
          </a:prstGeom>
          <a:noFill/>
        </p:spPr>
        <p:txBody>
          <a:bodyPr wrap="square">
            <a:spAutoFit/>
          </a:bodyPr>
          <a:lstStyle/>
          <a:p>
            <a:pPr algn="ctr" defTabSz="913486">
              <a:spcBef>
                <a:spcPts val="999"/>
              </a:spcBef>
              <a:defRPr/>
            </a:pPr>
            <a:r>
              <a:rPr lang="tr-TR" sz="2797" b="1" dirty="0">
                <a:solidFill>
                  <a:srgbClr val="002060"/>
                </a:solidFill>
              </a:rPr>
              <a:t>Bandırma </a:t>
            </a:r>
            <a:r>
              <a:rPr lang="tr-TR" sz="2797" b="1" dirty="0" err="1">
                <a:solidFill>
                  <a:srgbClr val="002060"/>
                </a:solidFill>
              </a:rPr>
              <a:t>Onyedi</a:t>
            </a:r>
            <a:r>
              <a:rPr lang="tr-TR" sz="2797" b="1" dirty="0">
                <a:solidFill>
                  <a:srgbClr val="002060"/>
                </a:solidFill>
              </a:rPr>
              <a:t> Eylül Üniversitesi’nde Kalite Yönetim Sistemi</a:t>
            </a:r>
            <a:r>
              <a:rPr lang="tr-TR" sz="2797" b="1" dirty="0">
                <a:solidFill>
                  <a:srgbClr val="0070C0"/>
                </a:solidFill>
              </a:rPr>
              <a:t> </a:t>
            </a:r>
            <a:r>
              <a:rPr lang="tr-TR" sz="2797" dirty="0">
                <a:solidFill>
                  <a:srgbClr val="0070C0"/>
                </a:solidFill>
                <a:latin typeface="Calibri"/>
              </a:rPr>
              <a:t> </a:t>
            </a:r>
            <a:endParaRPr lang="tr-TR" sz="2797" dirty="0">
              <a:solidFill>
                <a:srgbClr val="0070C0"/>
              </a:solidFill>
            </a:endParaRPr>
          </a:p>
        </p:txBody>
      </p:sp>
      <p:pic>
        <p:nvPicPr>
          <p:cNvPr id="5" name="Picture 2" descr="BANDIRMA ONYEDİ EYLÜL ÜNİVERSİTESİ - Rektörlük Goster">
            <a:extLst>
              <a:ext uri="{FF2B5EF4-FFF2-40B4-BE49-F238E27FC236}">
                <a16:creationId xmlns:a16="http://schemas.microsoft.com/office/drawing/2014/main" id="{764E58FB-D422-4DCA-CB61-53B9AA551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7" y="0"/>
            <a:ext cx="1708207" cy="165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117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5B2105B1-0EBD-AB43-11D5-18D048901712}"/>
              </a:ext>
            </a:extLst>
          </p:cNvPr>
          <p:cNvSpPr txBox="1"/>
          <p:nvPr/>
        </p:nvSpPr>
        <p:spPr>
          <a:xfrm>
            <a:off x="8604250" y="5595177"/>
            <a:ext cx="2895600" cy="369332"/>
          </a:xfrm>
          <a:prstGeom prst="rect">
            <a:avLst/>
          </a:prstGeom>
          <a:noFill/>
        </p:spPr>
        <p:txBody>
          <a:bodyPr wrap="square" rtlCol="0">
            <a:spAutoFit/>
          </a:bodyPr>
          <a:lstStyle/>
          <a:p>
            <a:r>
              <a:rPr lang="tr-TR" dirty="0"/>
              <a:t>TEŞEKKÜRLER</a:t>
            </a:r>
          </a:p>
        </p:txBody>
      </p:sp>
    </p:spTree>
    <p:extLst>
      <p:ext uri="{BB962C8B-B14F-4D97-AF65-F5344CB8AC3E}">
        <p14:creationId xmlns:p14="http://schemas.microsoft.com/office/powerpoint/2010/main" val="639358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541869" y="381770"/>
            <a:ext cx="6976503" cy="1639176"/>
          </a:xfrm>
          <a:prstGeom prst="rect">
            <a:avLst/>
          </a:prstGeom>
          <a:blipFill>
            <a:blip r:embed="rId2" cstate="print"/>
            <a:stretch>
              <a:fillRect/>
            </a:stretch>
          </a:blipFill>
        </p:spPr>
        <p:txBody>
          <a:bodyPr wrap="square" lIns="0" tIns="0" rIns="0" bIns="0" rtlCol="0"/>
          <a:lstStyle/>
          <a:p>
            <a:endParaRPr/>
          </a:p>
        </p:txBody>
      </p:sp>
      <p:sp>
        <p:nvSpPr>
          <p:cNvPr id="4" name="Metin kutusu 3">
            <a:extLst>
              <a:ext uri="{FF2B5EF4-FFF2-40B4-BE49-F238E27FC236}">
                <a16:creationId xmlns:a16="http://schemas.microsoft.com/office/drawing/2014/main" id="{A983F360-9F21-C2A1-8E23-1C9D06A4F500}"/>
              </a:ext>
            </a:extLst>
          </p:cNvPr>
          <p:cNvSpPr txBox="1"/>
          <p:nvPr/>
        </p:nvSpPr>
        <p:spPr>
          <a:xfrm>
            <a:off x="908050" y="2431590"/>
            <a:ext cx="9296400" cy="369332"/>
          </a:xfrm>
          <a:prstGeom prst="rect">
            <a:avLst/>
          </a:prstGeom>
          <a:noFill/>
        </p:spPr>
        <p:txBody>
          <a:bodyPr wrap="square" rtlCol="0">
            <a:spAutoFit/>
          </a:bodyPr>
          <a:lstStyle/>
          <a:p>
            <a:r>
              <a:rPr lang="tr-TR" dirty="0">
                <a:solidFill>
                  <a:srgbClr val="FF0000"/>
                </a:solidFill>
              </a:rPr>
              <a:t>Yükseköğretim Kalite Kurulu(YÖKAK) Nedir?</a:t>
            </a:r>
          </a:p>
        </p:txBody>
      </p:sp>
      <p:sp>
        <p:nvSpPr>
          <p:cNvPr id="9" name="Metin kutusu 8">
            <a:extLst>
              <a:ext uri="{FF2B5EF4-FFF2-40B4-BE49-F238E27FC236}">
                <a16:creationId xmlns:a16="http://schemas.microsoft.com/office/drawing/2014/main" id="{A47EC102-5B62-1439-8629-3FA9003B6463}"/>
              </a:ext>
            </a:extLst>
          </p:cNvPr>
          <p:cNvSpPr txBox="1"/>
          <p:nvPr/>
        </p:nvSpPr>
        <p:spPr>
          <a:xfrm>
            <a:off x="541869" y="3007471"/>
            <a:ext cx="10653181" cy="1477328"/>
          </a:xfrm>
          <a:prstGeom prst="rect">
            <a:avLst/>
          </a:prstGeom>
          <a:noFill/>
        </p:spPr>
        <p:txBody>
          <a:bodyPr wrap="square" rtlCol="0">
            <a:spAutoFit/>
          </a:bodyPr>
          <a:lstStyle/>
          <a:p>
            <a:r>
              <a:rPr lang="tr-TR" b="0" i="0" dirty="0">
                <a:solidFill>
                  <a:srgbClr val="333333"/>
                </a:solidFill>
                <a:effectLst/>
                <a:latin typeface="Open Sans" panose="020B0606030504020204" pitchFamily="34" charset="0"/>
              </a:rPr>
              <a:t>Yükseköğretim kurumlarının eğitim-öğretim ve araştırma faaliyetleri ile idari hizmetlerinin kalite düzeylerine ilişkin ulusal ve uluslararası Kalite standartlarına göre değerlendirmeler yapan, iç ve dış kalite güvencesi, akreditasyon süreçleri ve bağımsız dış değerlendirme kurumlarının yetkilendirilmesi süreçlerini yürüten Yükseköğretim Kalite Kurulu idari ve mali özerkliğe sahip, kamu tüzel kişiliğini haiz ve özel bütçeli bir kuruluştur.</a:t>
            </a:r>
            <a:endParaRPr lang="tr-TR" dirty="0"/>
          </a:p>
        </p:txBody>
      </p:sp>
      <p:pic>
        <p:nvPicPr>
          <p:cNvPr id="5" name="Resim 4" descr="yazı tipi, metin, grafik, logo içeren bir resim&#10;&#10;Açıklama otomatik olarak oluşturuldu">
            <a:extLst>
              <a:ext uri="{FF2B5EF4-FFF2-40B4-BE49-F238E27FC236}">
                <a16:creationId xmlns:a16="http://schemas.microsoft.com/office/drawing/2014/main" id="{BCF8FAC9-1374-102C-9BA8-1B451A5A3F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8120" y="585866"/>
            <a:ext cx="3195530" cy="16391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90196F1-92F0-6377-03EC-00247DE86C6D}"/>
              </a:ext>
            </a:extLst>
          </p:cNvPr>
          <p:cNvPicPr>
            <a:picLocks noChangeAspect="1"/>
          </p:cNvPicPr>
          <p:nvPr/>
        </p:nvPicPr>
        <p:blipFill rotWithShape="1">
          <a:blip r:embed="rId2">
            <a:extLst>
              <a:ext uri="{28A0092B-C50C-407E-A947-70E740481C1C}">
                <a14:useLocalDpi xmlns:a14="http://schemas.microsoft.com/office/drawing/2010/main" val="0"/>
              </a:ext>
            </a:extLst>
          </a:blip>
          <a:srcRect r="-1" b="12580"/>
          <a:stretch/>
        </p:blipFill>
        <p:spPr>
          <a:xfrm>
            <a:off x="642796" y="643467"/>
            <a:ext cx="10893707" cy="5571066"/>
          </a:xfrm>
          <a:prstGeom prst="rect">
            <a:avLst/>
          </a:prstGeom>
        </p:spPr>
      </p:pic>
    </p:spTree>
    <p:extLst>
      <p:ext uri="{BB962C8B-B14F-4D97-AF65-F5344CB8AC3E}">
        <p14:creationId xmlns:p14="http://schemas.microsoft.com/office/powerpoint/2010/main" val="623025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1" name="object 2"/>
          <p:cNvSpPr txBox="1"/>
          <p:nvPr/>
        </p:nvSpPr>
        <p:spPr>
          <a:xfrm>
            <a:off x="831851" y="1138228"/>
            <a:ext cx="10181828" cy="3858768"/>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p>
            <a:pPr marL="12700" indent="-228600" defTabSz="914400">
              <a:lnSpc>
                <a:spcPct val="120000"/>
              </a:lnSpc>
              <a:spcBef>
                <a:spcPts val="95"/>
              </a:spcBef>
              <a:buClr>
                <a:schemeClr val="accent1"/>
              </a:buClr>
              <a:buSzPct val="100000"/>
              <a:buFont typeface="Arial" panose="020B0604020202020204" pitchFamily="34" charset="0"/>
              <a:buChar char="•"/>
            </a:pPr>
            <a:r>
              <a:rPr lang="en-US" sz="4800" b="1" spc="-15" dirty="0" err="1">
                <a:solidFill>
                  <a:srgbClr val="000000"/>
                </a:solidFill>
              </a:rPr>
              <a:t>Kalite</a:t>
            </a:r>
            <a:r>
              <a:rPr lang="en-US" sz="4800" b="1" spc="-15" dirty="0">
                <a:solidFill>
                  <a:srgbClr val="000000"/>
                </a:solidFill>
              </a:rPr>
              <a:t> </a:t>
            </a:r>
            <a:r>
              <a:rPr lang="en-US" sz="4800" b="1" spc="-85" dirty="0" err="1">
                <a:solidFill>
                  <a:srgbClr val="000000"/>
                </a:solidFill>
              </a:rPr>
              <a:t>Güvencesi</a:t>
            </a:r>
            <a:r>
              <a:rPr lang="en-US" sz="4800" b="1" spc="-85" dirty="0">
                <a:solidFill>
                  <a:srgbClr val="000000"/>
                </a:solidFill>
              </a:rPr>
              <a:t> </a:t>
            </a:r>
            <a:r>
              <a:rPr lang="en-US" sz="4800" b="1" spc="-60" dirty="0" err="1">
                <a:solidFill>
                  <a:srgbClr val="000000"/>
                </a:solidFill>
              </a:rPr>
              <a:t>Sistemi</a:t>
            </a:r>
            <a:r>
              <a:rPr lang="en-US" sz="4800" b="1" spc="-60" dirty="0">
                <a:solidFill>
                  <a:srgbClr val="000000"/>
                </a:solidFill>
              </a:rPr>
              <a:t>;</a:t>
            </a:r>
            <a:r>
              <a:rPr lang="en-US" sz="4800" b="1" spc="35" dirty="0">
                <a:solidFill>
                  <a:srgbClr val="000000"/>
                </a:solidFill>
              </a:rPr>
              <a:t> </a:t>
            </a:r>
            <a:endParaRPr lang="tr-TR" sz="4800" b="1" spc="35" dirty="0">
              <a:solidFill>
                <a:srgbClr val="000000"/>
              </a:solidFill>
            </a:endParaRPr>
          </a:p>
          <a:p>
            <a:pPr marL="12700" indent="-228600" defTabSz="914400">
              <a:lnSpc>
                <a:spcPct val="120000"/>
              </a:lnSpc>
              <a:spcBef>
                <a:spcPts val="95"/>
              </a:spcBef>
              <a:buClr>
                <a:schemeClr val="accent1"/>
              </a:buClr>
              <a:buSzPct val="100000"/>
              <a:buFont typeface="Arial" panose="020B0604020202020204" pitchFamily="34" charset="0"/>
              <a:buChar char="•"/>
            </a:pPr>
            <a:r>
              <a:rPr lang="en-US" sz="2400" spc="5" dirty="0" err="1">
                <a:solidFill>
                  <a:srgbClr val="000000"/>
                </a:solidFill>
              </a:rPr>
              <a:t>Yükseköğretim</a:t>
            </a:r>
            <a:r>
              <a:rPr lang="tr-TR" sz="2400" spc="5" dirty="0">
                <a:solidFill>
                  <a:srgbClr val="000000"/>
                </a:solidFill>
              </a:rPr>
              <a:t> </a:t>
            </a:r>
            <a:r>
              <a:rPr lang="en-US" sz="2400" dirty="0" err="1">
                <a:solidFill>
                  <a:srgbClr val="000000"/>
                </a:solidFill>
              </a:rPr>
              <a:t>kurumlarının</a:t>
            </a:r>
            <a:r>
              <a:rPr lang="tr-TR" sz="2400" dirty="0">
                <a:solidFill>
                  <a:srgbClr val="000000"/>
                </a:solidFill>
              </a:rPr>
              <a:t> </a:t>
            </a:r>
            <a:r>
              <a:rPr lang="tr-TR" sz="2400" spc="35" dirty="0">
                <a:solidFill>
                  <a:srgbClr val="000000"/>
                </a:solidFill>
              </a:rPr>
              <a:t>E</a:t>
            </a:r>
            <a:r>
              <a:rPr lang="en-US" sz="2400" spc="35" dirty="0" err="1">
                <a:solidFill>
                  <a:srgbClr val="000000"/>
                </a:solidFill>
              </a:rPr>
              <a:t>ğitim</a:t>
            </a:r>
            <a:r>
              <a:rPr lang="tr-TR" sz="2400" spc="35" dirty="0">
                <a:solidFill>
                  <a:srgbClr val="000000"/>
                </a:solidFill>
              </a:rPr>
              <a:t> Ö</a:t>
            </a:r>
            <a:r>
              <a:rPr lang="en-US" sz="2400" spc="35" dirty="0" err="1">
                <a:solidFill>
                  <a:srgbClr val="000000"/>
                </a:solidFill>
              </a:rPr>
              <a:t>ğretim</a:t>
            </a:r>
            <a:r>
              <a:rPr lang="en-US" sz="2400" spc="35" dirty="0">
                <a:solidFill>
                  <a:srgbClr val="000000"/>
                </a:solidFill>
              </a:rPr>
              <a:t>,</a:t>
            </a:r>
            <a:r>
              <a:rPr lang="tr-TR" sz="2400" spc="-10" dirty="0">
                <a:solidFill>
                  <a:srgbClr val="000000"/>
                </a:solidFill>
              </a:rPr>
              <a:t>Ar</a:t>
            </a:r>
            <a:r>
              <a:rPr lang="en-US" sz="2400" spc="-10" dirty="0" err="1">
                <a:solidFill>
                  <a:srgbClr val="000000"/>
                </a:solidFill>
              </a:rPr>
              <a:t>aştırma</a:t>
            </a:r>
            <a:r>
              <a:rPr lang="en-US" sz="2400" spc="-10" dirty="0">
                <a:solidFill>
                  <a:srgbClr val="000000"/>
                </a:solidFill>
              </a:rPr>
              <a:t> </a:t>
            </a:r>
            <a:r>
              <a:rPr lang="en-US" sz="2400" spc="-20" dirty="0" err="1">
                <a:solidFill>
                  <a:srgbClr val="000000"/>
                </a:solidFill>
              </a:rPr>
              <a:t>ve</a:t>
            </a:r>
            <a:r>
              <a:rPr lang="en-US" sz="2400" spc="-20" dirty="0">
                <a:solidFill>
                  <a:srgbClr val="000000"/>
                </a:solidFill>
              </a:rPr>
              <a:t> </a:t>
            </a:r>
            <a:endParaRPr lang="tr-TR" sz="2400" spc="-20" dirty="0">
              <a:solidFill>
                <a:srgbClr val="000000"/>
              </a:solidFill>
            </a:endParaRPr>
          </a:p>
          <a:p>
            <a:pPr marL="12700" indent="-228600" defTabSz="914400">
              <a:lnSpc>
                <a:spcPct val="120000"/>
              </a:lnSpc>
              <a:spcBef>
                <a:spcPts val="95"/>
              </a:spcBef>
              <a:buClr>
                <a:schemeClr val="accent1"/>
              </a:buClr>
              <a:buSzPct val="100000"/>
              <a:buFont typeface="Arial" panose="020B0604020202020204" pitchFamily="34" charset="0"/>
              <a:buChar char="•"/>
            </a:pPr>
            <a:r>
              <a:rPr lang="tr-TR" sz="2400" spc="40" dirty="0">
                <a:solidFill>
                  <a:srgbClr val="000000"/>
                </a:solidFill>
              </a:rPr>
              <a:t>T</a:t>
            </a:r>
            <a:r>
              <a:rPr lang="en-US" sz="2400" spc="40" dirty="0" err="1">
                <a:solidFill>
                  <a:srgbClr val="000000"/>
                </a:solidFill>
              </a:rPr>
              <a:t>oplumsal</a:t>
            </a:r>
            <a:r>
              <a:rPr lang="en-US" sz="2400" spc="40" dirty="0">
                <a:solidFill>
                  <a:srgbClr val="000000"/>
                </a:solidFill>
              </a:rPr>
              <a:t> </a:t>
            </a:r>
            <a:r>
              <a:rPr lang="tr-TR" sz="2400" spc="-5" dirty="0">
                <a:solidFill>
                  <a:srgbClr val="000000"/>
                </a:solidFill>
              </a:rPr>
              <a:t>K</a:t>
            </a:r>
            <a:r>
              <a:rPr lang="en-US" sz="2400" spc="-5" dirty="0" err="1">
                <a:solidFill>
                  <a:srgbClr val="000000"/>
                </a:solidFill>
              </a:rPr>
              <a:t>atkı</a:t>
            </a:r>
            <a:r>
              <a:rPr lang="en-US" sz="2400" spc="-5" dirty="0">
                <a:solidFill>
                  <a:srgbClr val="000000"/>
                </a:solidFill>
              </a:rPr>
              <a:t> </a:t>
            </a:r>
            <a:r>
              <a:rPr lang="tr-TR" sz="2400" spc="30" dirty="0">
                <a:solidFill>
                  <a:srgbClr val="000000"/>
                </a:solidFill>
              </a:rPr>
              <a:t>F</a:t>
            </a:r>
            <a:r>
              <a:rPr lang="en-US" sz="2400" spc="30" dirty="0" err="1">
                <a:solidFill>
                  <a:srgbClr val="000000"/>
                </a:solidFill>
              </a:rPr>
              <a:t>aaliyetleri</a:t>
            </a:r>
            <a:r>
              <a:rPr lang="en-US" sz="2400" spc="30" dirty="0">
                <a:solidFill>
                  <a:srgbClr val="000000"/>
                </a:solidFill>
              </a:rPr>
              <a:t> </a:t>
            </a:r>
            <a:r>
              <a:rPr lang="en-US" sz="2400" spc="30" dirty="0" err="1">
                <a:solidFill>
                  <a:srgbClr val="000000"/>
                </a:solidFill>
              </a:rPr>
              <a:t>ile</a:t>
            </a:r>
            <a:r>
              <a:rPr lang="en-US" sz="2400" spc="30" dirty="0">
                <a:solidFill>
                  <a:srgbClr val="000000"/>
                </a:solidFill>
              </a:rPr>
              <a:t> </a:t>
            </a:r>
            <a:r>
              <a:rPr lang="tr-TR" sz="2400" spc="10" dirty="0">
                <a:solidFill>
                  <a:srgbClr val="000000"/>
                </a:solidFill>
              </a:rPr>
              <a:t>İ</a:t>
            </a:r>
            <a:r>
              <a:rPr lang="en-US" sz="2400" spc="10" dirty="0" err="1">
                <a:solidFill>
                  <a:srgbClr val="000000"/>
                </a:solidFill>
              </a:rPr>
              <a:t>dari</a:t>
            </a:r>
            <a:r>
              <a:rPr lang="en-US" sz="2400" spc="10" dirty="0">
                <a:solidFill>
                  <a:srgbClr val="000000"/>
                </a:solidFill>
              </a:rPr>
              <a:t> </a:t>
            </a:r>
            <a:r>
              <a:rPr lang="tr-TR" sz="2400" spc="10" dirty="0">
                <a:solidFill>
                  <a:srgbClr val="000000"/>
                </a:solidFill>
              </a:rPr>
              <a:t> H</a:t>
            </a:r>
            <a:r>
              <a:rPr lang="en-US" sz="2400" spc="20" dirty="0" err="1">
                <a:solidFill>
                  <a:srgbClr val="000000"/>
                </a:solidFill>
              </a:rPr>
              <a:t>izmetlerinin</a:t>
            </a:r>
            <a:r>
              <a:rPr lang="en-US" sz="2400" spc="20" dirty="0">
                <a:solidFill>
                  <a:srgbClr val="000000"/>
                </a:solidFill>
              </a:rPr>
              <a:t> </a:t>
            </a:r>
            <a:r>
              <a:rPr lang="tr-TR" sz="2400" spc="-35" dirty="0">
                <a:solidFill>
                  <a:srgbClr val="000000"/>
                </a:solidFill>
              </a:rPr>
              <a:t>İ</a:t>
            </a:r>
            <a:r>
              <a:rPr lang="en-US" sz="2400" spc="-35" dirty="0">
                <a:solidFill>
                  <a:srgbClr val="000000"/>
                </a:solidFill>
              </a:rPr>
              <a:t>ç </a:t>
            </a:r>
            <a:r>
              <a:rPr lang="en-US" sz="2400" spc="-20" dirty="0" err="1">
                <a:solidFill>
                  <a:srgbClr val="000000"/>
                </a:solidFill>
              </a:rPr>
              <a:t>ve</a:t>
            </a:r>
            <a:r>
              <a:rPr lang="en-US" sz="2400" spc="-20" dirty="0">
                <a:solidFill>
                  <a:srgbClr val="000000"/>
                </a:solidFill>
              </a:rPr>
              <a:t> </a:t>
            </a:r>
            <a:endParaRPr lang="tr-TR" sz="2400" spc="-20" dirty="0">
              <a:solidFill>
                <a:srgbClr val="000000"/>
              </a:solidFill>
            </a:endParaRPr>
          </a:p>
          <a:p>
            <a:pPr defTabSz="914400">
              <a:lnSpc>
                <a:spcPct val="120000"/>
              </a:lnSpc>
              <a:spcBef>
                <a:spcPts val="95"/>
              </a:spcBef>
              <a:buClr>
                <a:schemeClr val="accent1"/>
              </a:buClr>
              <a:buSzPct val="100000"/>
            </a:pPr>
            <a:r>
              <a:rPr lang="tr-TR" sz="2400" spc="-30" dirty="0">
                <a:solidFill>
                  <a:srgbClr val="000000"/>
                </a:solidFill>
              </a:rPr>
              <a:t>Dış </a:t>
            </a:r>
            <a:r>
              <a:rPr lang="tr-TR" sz="2400" spc="25" dirty="0">
                <a:solidFill>
                  <a:srgbClr val="000000"/>
                </a:solidFill>
              </a:rPr>
              <a:t>K</a:t>
            </a:r>
            <a:r>
              <a:rPr lang="en-US" sz="2400" spc="25" dirty="0">
                <a:solidFill>
                  <a:srgbClr val="000000"/>
                </a:solidFill>
              </a:rPr>
              <a:t>alite </a:t>
            </a:r>
            <a:r>
              <a:rPr lang="tr-TR" sz="2400" spc="-20" dirty="0">
                <a:solidFill>
                  <a:srgbClr val="000000"/>
                </a:solidFill>
              </a:rPr>
              <a:t>G</a:t>
            </a:r>
            <a:r>
              <a:rPr lang="en-US" sz="2400" spc="-20" dirty="0" err="1">
                <a:solidFill>
                  <a:srgbClr val="000000"/>
                </a:solidFill>
              </a:rPr>
              <a:t>üvencesi</a:t>
            </a:r>
            <a:r>
              <a:rPr lang="en-US" sz="2400" spc="-20" dirty="0">
                <a:solidFill>
                  <a:srgbClr val="000000"/>
                </a:solidFill>
              </a:rPr>
              <a:t> </a:t>
            </a:r>
            <a:r>
              <a:rPr lang="en-US" sz="2400" spc="-20" dirty="0" err="1">
                <a:solidFill>
                  <a:srgbClr val="000000"/>
                </a:solidFill>
              </a:rPr>
              <a:t>ve</a:t>
            </a:r>
            <a:r>
              <a:rPr lang="en-US" sz="2400" spc="-20" dirty="0">
                <a:solidFill>
                  <a:srgbClr val="000000"/>
                </a:solidFill>
              </a:rPr>
              <a:t>  </a:t>
            </a:r>
            <a:r>
              <a:rPr lang="tr-TR" sz="2400" spc="-20" dirty="0">
                <a:solidFill>
                  <a:srgbClr val="000000"/>
                </a:solidFill>
              </a:rPr>
              <a:t>A</a:t>
            </a:r>
            <a:r>
              <a:rPr lang="en-US" sz="2400" dirty="0" err="1">
                <a:solidFill>
                  <a:srgbClr val="000000"/>
                </a:solidFill>
              </a:rPr>
              <a:t>kreditasyon</a:t>
            </a:r>
            <a:r>
              <a:rPr lang="en-US" sz="2400" dirty="0">
                <a:solidFill>
                  <a:srgbClr val="000000"/>
                </a:solidFill>
              </a:rPr>
              <a:t> </a:t>
            </a:r>
            <a:r>
              <a:rPr lang="en-US" sz="2400" dirty="0" err="1">
                <a:solidFill>
                  <a:srgbClr val="000000"/>
                </a:solidFill>
              </a:rPr>
              <a:t>süreçlerini</a:t>
            </a:r>
            <a:r>
              <a:rPr lang="en-US" sz="2400" dirty="0">
                <a:solidFill>
                  <a:srgbClr val="000000"/>
                </a:solidFill>
              </a:rPr>
              <a:t> </a:t>
            </a:r>
            <a:r>
              <a:rPr lang="en-US" sz="2400" spc="25" dirty="0" err="1">
                <a:solidFill>
                  <a:srgbClr val="000000"/>
                </a:solidFill>
              </a:rPr>
              <a:t>planlama</a:t>
            </a:r>
            <a:r>
              <a:rPr lang="en-US" sz="2400" spc="25" dirty="0">
                <a:solidFill>
                  <a:srgbClr val="000000"/>
                </a:solidFill>
              </a:rPr>
              <a:t> </a:t>
            </a:r>
            <a:endParaRPr lang="tr-TR" sz="2400" spc="25" dirty="0">
              <a:solidFill>
                <a:srgbClr val="000000"/>
              </a:solidFill>
            </a:endParaRPr>
          </a:p>
          <a:p>
            <a:pPr defTabSz="914400">
              <a:lnSpc>
                <a:spcPct val="120000"/>
              </a:lnSpc>
              <a:spcBef>
                <a:spcPts val="95"/>
              </a:spcBef>
              <a:buClr>
                <a:schemeClr val="accent1"/>
              </a:buClr>
              <a:buSzPct val="100000"/>
            </a:pPr>
            <a:r>
              <a:rPr lang="en-US" sz="2400" spc="-20" dirty="0" err="1">
                <a:solidFill>
                  <a:srgbClr val="000000"/>
                </a:solidFill>
              </a:rPr>
              <a:t>ve</a:t>
            </a:r>
            <a:r>
              <a:rPr lang="en-US" sz="2400" spc="-20" dirty="0">
                <a:solidFill>
                  <a:srgbClr val="000000"/>
                </a:solidFill>
              </a:rPr>
              <a:t>  </a:t>
            </a:r>
            <a:r>
              <a:rPr lang="en-US" sz="2400" spc="15" dirty="0" err="1">
                <a:solidFill>
                  <a:srgbClr val="000000"/>
                </a:solidFill>
              </a:rPr>
              <a:t>uygulama</a:t>
            </a:r>
            <a:r>
              <a:rPr lang="en-US" sz="2400" spc="15" dirty="0">
                <a:solidFill>
                  <a:srgbClr val="000000"/>
                </a:solidFill>
              </a:rPr>
              <a:t> </a:t>
            </a:r>
            <a:r>
              <a:rPr lang="en-US" sz="2400" spc="-25" dirty="0" err="1">
                <a:solidFill>
                  <a:srgbClr val="000000"/>
                </a:solidFill>
              </a:rPr>
              <a:t>esaslarının</a:t>
            </a:r>
            <a:r>
              <a:rPr lang="en-US" sz="2400" spc="-25" dirty="0">
                <a:solidFill>
                  <a:srgbClr val="000000"/>
                </a:solidFill>
              </a:rPr>
              <a:t> </a:t>
            </a:r>
            <a:r>
              <a:rPr lang="en-US" sz="2400" spc="35" dirty="0" err="1">
                <a:solidFill>
                  <a:srgbClr val="000000"/>
                </a:solidFill>
              </a:rPr>
              <a:t>tümünü</a:t>
            </a:r>
            <a:r>
              <a:rPr lang="en-US" sz="2400" spc="-130" dirty="0">
                <a:solidFill>
                  <a:srgbClr val="000000"/>
                </a:solidFill>
              </a:rPr>
              <a:t> </a:t>
            </a:r>
            <a:r>
              <a:rPr lang="en-US" sz="2400" spc="-35" dirty="0" err="1">
                <a:solidFill>
                  <a:srgbClr val="000000"/>
                </a:solidFill>
              </a:rPr>
              <a:t>kapsar</a:t>
            </a:r>
            <a:r>
              <a:rPr lang="en-US" sz="2400" spc="-35" dirty="0">
                <a:solidFill>
                  <a:srgbClr val="000000"/>
                </a:solidFill>
              </a:rPr>
              <a:t>.</a:t>
            </a:r>
            <a:endParaRPr lang="en-US" sz="2400"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6518348"/>
            <a:ext cx="12179300" cy="336080"/>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399" i="1" dirty="0"/>
              <a:t>     </a:t>
            </a:r>
            <a:r>
              <a:rPr lang="tr-TR" sz="1399" i="1" dirty="0">
                <a:solidFill>
                  <a:schemeClr val="tx1">
                    <a:lumMod val="95000"/>
                    <a:lumOff val="5000"/>
                  </a:schemeClr>
                </a:solidFill>
              </a:rPr>
              <a:t>Prof. Dr. Ebru Kaya Mutlu		Bandırma </a:t>
            </a:r>
            <a:r>
              <a:rPr lang="tr-TR" sz="1399" i="1" dirty="0" err="1">
                <a:solidFill>
                  <a:schemeClr val="tx1">
                    <a:lumMod val="95000"/>
                    <a:lumOff val="5000"/>
                  </a:schemeClr>
                </a:solidFill>
              </a:rPr>
              <a:t>Onyedi</a:t>
            </a:r>
            <a:r>
              <a:rPr lang="tr-TR" sz="1399" i="1" dirty="0">
                <a:solidFill>
                  <a:schemeClr val="tx1">
                    <a:lumMod val="95000"/>
                    <a:lumOff val="5000"/>
                  </a:schemeClr>
                </a:solidFill>
              </a:rPr>
              <a:t> Eylül Üniversitesi- Kalite Koordinatörlüğü                                                                        30.05.2024</a:t>
            </a:r>
            <a:endParaRPr lang="en-US" sz="1399" i="1" dirty="0">
              <a:solidFill>
                <a:schemeClr val="tx1">
                  <a:lumMod val="95000"/>
                  <a:lumOff val="5000"/>
                </a:schemeClr>
              </a:solidFill>
            </a:endParaRPr>
          </a:p>
        </p:txBody>
      </p:sp>
      <p:pic>
        <p:nvPicPr>
          <p:cNvPr id="17" name="Picture 2" descr="Bandırma Onyedi Eylül University - YouTube">
            <a:extLst>
              <a:ext uri="{FF2B5EF4-FFF2-40B4-BE49-F238E27FC236}">
                <a16:creationId xmlns:a16="http://schemas.microsoft.com/office/drawing/2014/main" id="{965961FA-F74C-4270-9104-C63ACABA3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21977" y="109720"/>
            <a:ext cx="969188" cy="969188"/>
          </a:xfrm>
          <a:prstGeom prst="rect">
            <a:avLst/>
          </a:prstGeom>
          <a:noFill/>
          <a:extLst>
            <a:ext uri="{909E8E84-426E-40DD-AFC4-6F175D3DCCD1}">
              <a14:hiddenFill xmlns:a14="http://schemas.microsoft.com/office/drawing/2010/main">
                <a:solidFill>
                  <a:srgbClr val="FFFFFF"/>
                </a:solidFill>
              </a14:hiddenFill>
            </a:ext>
          </a:extLst>
        </p:spPr>
      </p:pic>
      <p:sp>
        <p:nvSpPr>
          <p:cNvPr id="8" name="Başlık 1">
            <a:extLst>
              <a:ext uri="{FF2B5EF4-FFF2-40B4-BE49-F238E27FC236}">
                <a16:creationId xmlns:a16="http://schemas.microsoft.com/office/drawing/2014/main" id="{C9C3D466-AFAB-7DB1-3BEA-FED2A6D2923A}"/>
              </a:ext>
            </a:extLst>
          </p:cNvPr>
          <p:cNvSpPr txBox="1">
            <a:spLocks/>
          </p:cNvSpPr>
          <p:nvPr/>
        </p:nvSpPr>
        <p:spPr>
          <a:xfrm>
            <a:off x="1171796" y="556518"/>
            <a:ext cx="9688079" cy="1324182"/>
          </a:xfrm>
          <a:prstGeom prst="rect">
            <a:avLst/>
          </a:prstGeom>
        </p:spPr>
        <p:txBody>
          <a:bodyPr vert="horz" lIns="91345" tIns="45672" rIns="91345" bIns="45672"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96" b="1">
                <a:solidFill>
                  <a:srgbClr val="002060"/>
                </a:solidFill>
                <a:latin typeface="+mn-lt"/>
              </a:rPr>
              <a:t>Kurumsal Yönetim Sistemini</a:t>
            </a:r>
            <a:r>
              <a:rPr lang="tr-TR" sz="3596" b="1">
                <a:solidFill>
                  <a:srgbClr val="002060"/>
                </a:solidFill>
                <a:latin typeface="+mn-lt"/>
              </a:rPr>
              <a:t>n</a:t>
            </a:r>
            <a:r>
              <a:rPr lang="en-US" sz="3596" b="1">
                <a:solidFill>
                  <a:srgbClr val="002060"/>
                </a:solidFill>
                <a:latin typeface="+mn-lt"/>
              </a:rPr>
              <a:t> Uygulama Aşam</a:t>
            </a:r>
            <a:r>
              <a:rPr lang="en-US" sz="3197" b="1">
                <a:solidFill>
                  <a:srgbClr val="002060"/>
                </a:solidFill>
                <a:latin typeface="+mn-lt"/>
              </a:rPr>
              <a:t>aları</a:t>
            </a:r>
            <a:endParaRPr lang="tr-TR" sz="3197" b="1" dirty="0">
              <a:solidFill>
                <a:srgbClr val="002060"/>
              </a:solidFill>
              <a:latin typeface="+mn-lt"/>
            </a:endParaRPr>
          </a:p>
        </p:txBody>
      </p:sp>
      <p:sp>
        <p:nvSpPr>
          <p:cNvPr id="9" name="İçerik Yer Tutucusu 2">
            <a:extLst>
              <a:ext uri="{FF2B5EF4-FFF2-40B4-BE49-F238E27FC236}">
                <a16:creationId xmlns:a16="http://schemas.microsoft.com/office/drawing/2014/main" id="{6B1BBABC-4BC0-ADA0-E126-00B34EBAB994}"/>
              </a:ext>
            </a:extLst>
          </p:cNvPr>
          <p:cNvSpPr txBox="1">
            <a:spLocks/>
          </p:cNvSpPr>
          <p:nvPr/>
        </p:nvSpPr>
        <p:spPr>
          <a:xfrm>
            <a:off x="439170" y="2031868"/>
            <a:ext cx="11647862" cy="371410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3" indent="-360003">
              <a:lnSpc>
                <a:spcPct val="100000"/>
              </a:lnSpc>
              <a:spcBef>
                <a:spcPts val="599"/>
              </a:spcBef>
              <a:spcAft>
                <a:spcPts val="599"/>
              </a:spcAft>
              <a:buFont typeface="+mj-lt"/>
              <a:buAutoNum type="arabicPeriod"/>
            </a:pPr>
            <a:r>
              <a:rPr lang="tr-TR" sz="2398" b="1" dirty="0"/>
              <a:t>Kurumunun organizasyon yapısının, tüm birimlerin katılımını güvence altına alarak ve kurumsal olarak yönetilmesini sağlayarak oluşturulması </a:t>
            </a:r>
            <a:r>
              <a:rPr lang="tr-TR" sz="2398" b="1" dirty="0">
                <a:solidFill>
                  <a:srgbClr val="0070C0"/>
                </a:solidFill>
              </a:rPr>
              <a:t>(</a:t>
            </a:r>
            <a:r>
              <a:rPr lang="tr-TR" sz="2398" b="1" dirty="0" err="1">
                <a:solidFill>
                  <a:srgbClr val="0070C0"/>
                </a:solidFill>
              </a:rPr>
              <a:t>Organizasyonel</a:t>
            </a:r>
            <a:r>
              <a:rPr lang="tr-TR" sz="2398" b="1" dirty="0">
                <a:solidFill>
                  <a:srgbClr val="0070C0"/>
                </a:solidFill>
              </a:rPr>
              <a:t> yapılanma)</a:t>
            </a:r>
          </a:p>
          <a:p>
            <a:pPr marL="360003" indent="-360003">
              <a:lnSpc>
                <a:spcPct val="100000"/>
              </a:lnSpc>
              <a:spcBef>
                <a:spcPts val="599"/>
              </a:spcBef>
              <a:spcAft>
                <a:spcPts val="599"/>
              </a:spcAft>
              <a:buFont typeface="+mj-lt"/>
              <a:buAutoNum type="arabicPeriod"/>
            </a:pPr>
            <a:r>
              <a:rPr lang="tr-TR" sz="2398" dirty="0"/>
              <a:t>Temel süreçler için politikaların belirlenmesi, süreçlerin tanımlanması, PUKÖ döngülerinin oluşturulması ve sorumlularının belirlenmesi </a:t>
            </a:r>
            <a:r>
              <a:rPr lang="tr-TR" sz="2398" b="1" dirty="0">
                <a:solidFill>
                  <a:srgbClr val="0070C0"/>
                </a:solidFill>
              </a:rPr>
              <a:t>(Süreç Yönetimi)</a:t>
            </a:r>
          </a:p>
          <a:p>
            <a:pPr marL="360003" indent="-360003">
              <a:lnSpc>
                <a:spcPct val="100000"/>
              </a:lnSpc>
              <a:spcBef>
                <a:spcPts val="599"/>
              </a:spcBef>
              <a:spcAft>
                <a:spcPts val="599"/>
              </a:spcAft>
              <a:buFont typeface="+mj-lt"/>
              <a:buAutoNum type="arabicPeriod"/>
            </a:pPr>
            <a:r>
              <a:rPr lang="tr-TR" sz="2398" b="1" dirty="0"/>
              <a:t>Kurumunun stratejik planının </a:t>
            </a:r>
            <a:r>
              <a:rPr lang="tr-TR" sz="2398" b="1" dirty="0">
                <a:cs typeface="Calibri" panose="020F0502020204030204" pitchFamily="34" charset="0"/>
              </a:rPr>
              <a:t>oluşturulması</a:t>
            </a:r>
            <a:r>
              <a:rPr lang="tr-TR" sz="2398" b="1" dirty="0"/>
              <a:t> ve süreçler bazında yalın, somut, gerçekçi ve sürdürülebilir politikaların tanımlanması </a:t>
            </a:r>
            <a:r>
              <a:rPr lang="tr-TR" sz="2398" b="1" dirty="0">
                <a:solidFill>
                  <a:srgbClr val="0070C0"/>
                </a:solidFill>
              </a:rPr>
              <a:t>(Stratejik Yönetim)</a:t>
            </a:r>
          </a:p>
          <a:p>
            <a:pPr marL="360003" indent="-360003">
              <a:lnSpc>
                <a:spcPct val="100000"/>
              </a:lnSpc>
              <a:spcBef>
                <a:spcPts val="599"/>
              </a:spcBef>
              <a:spcAft>
                <a:spcPts val="599"/>
              </a:spcAft>
              <a:buFont typeface="+mj-lt"/>
              <a:buAutoNum type="arabicPeriod"/>
            </a:pPr>
            <a:r>
              <a:rPr lang="tr-TR" sz="2398" b="1" dirty="0">
                <a:solidFill>
                  <a:srgbClr val="C00000"/>
                </a:solidFill>
              </a:rPr>
              <a:t>Tüm süreçlerde ve kurumsal düzeyde performans ve değişim yönetiminin uygulanması </a:t>
            </a:r>
            <a:r>
              <a:rPr lang="tr-TR" sz="2398" b="1" dirty="0">
                <a:solidFill>
                  <a:srgbClr val="0070C0"/>
                </a:solidFill>
              </a:rPr>
              <a:t>(Sürekli öğrenme ve iyileştirme)</a:t>
            </a:r>
          </a:p>
          <a:p>
            <a:endParaRPr lang="tr-TR" sz="2398" dirty="0"/>
          </a:p>
        </p:txBody>
      </p:sp>
    </p:spTree>
    <p:extLst>
      <p:ext uri="{BB962C8B-B14F-4D97-AF65-F5344CB8AC3E}">
        <p14:creationId xmlns:p14="http://schemas.microsoft.com/office/powerpoint/2010/main" val="142912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7625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descr="metin, ekran görüntüsü, daire, diyagram içeren bir resim&#10;&#10;Açıklama otomatik olarak oluşturuldu">
            <a:extLst>
              <a:ext uri="{FF2B5EF4-FFF2-40B4-BE49-F238E27FC236}">
                <a16:creationId xmlns:a16="http://schemas.microsoft.com/office/drawing/2014/main" id="{E4408FBD-F574-9AAF-2A2F-CDD8CA349E9C}"/>
              </a:ext>
            </a:extLst>
          </p:cNvPr>
          <p:cNvPicPr>
            <a:picLocks noChangeAspect="1"/>
          </p:cNvPicPr>
          <p:nvPr/>
        </p:nvPicPr>
        <p:blipFill rotWithShape="1">
          <a:blip r:embed="rId2">
            <a:extLst>
              <a:ext uri="{28A0092B-C50C-407E-A947-70E740481C1C}">
                <a14:useLocalDpi xmlns:a14="http://schemas.microsoft.com/office/drawing/2010/main" val="0"/>
              </a:ext>
            </a:extLst>
          </a:blip>
          <a:srcRect l="2802"/>
          <a:stretch/>
        </p:blipFill>
        <p:spPr>
          <a:xfrm>
            <a:off x="20" y="10"/>
            <a:ext cx="11850307"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Tree>
    <p:extLst>
      <p:ext uri="{BB962C8B-B14F-4D97-AF65-F5344CB8AC3E}">
        <p14:creationId xmlns:p14="http://schemas.microsoft.com/office/powerpoint/2010/main" val="537261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Resim 2" descr="metin, ekran görüntüsü, logo, yazı tipi içeren bir resim&#10;&#10;Açıklama otomatik olarak oluşturuldu">
            <a:extLst>
              <a:ext uri="{FF2B5EF4-FFF2-40B4-BE49-F238E27FC236}">
                <a16:creationId xmlns:a16="http://schemas.microsoft.com/office/drawing/2014/main" id="{90A8A960-1361-09F7-67E7-0E8D4D9AC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3450" y="963799"/>
            <a:ext cx="7772400" cy="4216528"/>
          </a:xfrm>
          <a:prstGeom prst="rect">
            <a:avLst/>
          </a:prstGeom>
        </p:spPr>
      </p:pic>
    </p:spTree>
    <p:extLst>
      <p:ext uri="{BB962C8B-B14F-4D97-AF65-F5344CB8AC3E}">
        <p14:creationId xmlns:p14="http://schemas.microsoft.com/office/powerpoint/2010/main" val="2763573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Resim 2" descr="metin, ekran görüntüsü, yazı tipi içeren bir resim&#10;&#10;Açıklama otomatik olarak oluşturuldu">
            <a:extLst>
              <a:ext uri="{FF2B5EF4-FFF2-40B4-BE49-F238E27FC236}">
                <a16:creationId xmlns:a16="http://schemas.microsoft.com/office/drawing/2014/main" id="{3E63D116-A502-8420-1DF5-F8654CF5E1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764" y="1339596"/>
            <a:ext cx="8153771" cy="4178808"/>
          </a:xfrm>
          <a:prstGeom prst="rect">
            <a:avLst/>
          </a:prstGeom>
        </p:spPr>
      </p:pic>
    </p:spTree>
    <p:extLst>
      <p:ext uri="{BB962C8B-B14F-4D97-AF65-F5344CB8AC3E}">
        <p14:creationId xmlns:p14="http://schemas.microsoft.com/office/powerpoint/2010/main" val="4007691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Resim 2" descr="metin, giyim, takım elbise, kadın içeren bir resim&#10;&#10;Açıklama otomatik olarak oluşturuldu">
            <a:extLst>
              <a:ext uri="{FF2B5EF4-FFF2-40B4-BE49-F238E27FC236}">
                <a16:creationId xmlns:a16="http://schemas.microsoft.com/office/drawing/2014/main" id="{FA7E8820-77A0-37B2-BBD1-8805F0847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2259" y="643466"/>
            <a:ext cx="9281383" cy="4919133"/>
          </a:xfrm>
          <a:prstGeom prst="rect">
            <a:avLst/>
          </a:prstGeom>
        </p:spPr>
      </p:pic>
    </p:spTree>
    <p:extLst>
      <p:ext uri="{BB962C8B-B14F-4D97-AF65-F5344CB8AC3E}">
        <p14:creationId xmlns:p14="http://schemas.microsoft.com/office/powerpoint/2010/main" val="17502587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7671</TotalTime>
  <Words>229</Words>
  <Application>Microsoft Office PowerPoint</Application>
  <PresentationFormat>Özel</PresentationFormat>
  <Paragraphs>21</Paragraphs>
  <Slides>10</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Aptos</vt:lpstr>
      <vt:lpstr>Aptos Display</vt:lpstr>
      <vt:lpstr>Arial</vt:lpstr>
      <vt:lpstr>Calibri</vt:lpstr>
      <vt:lpstr>Open Sans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ulaş atıcı</dc:creator>
  <cp:lastModifiedBy>ebru kaya mutlu</cp:lastModifiedBy>
  <cp:revision>10</cp:revision>
  <dcterms:created xsi:type="dcterms:W3CDTF">2022-12-23T15:10:07Z</dcterms:created>
  <dcterms:modified xsi:type="dcterms:W3CDTF">2025-03-21T06:24:43Z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2022-12-23T00:00:00Z</vt:filetime>
  </property>
</Properties>
</file>