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888" r:id="rId1"/>
  </p:sldMasterIdLst>
  <p:notesMasterIdLst>
    <p:notesMasterId r:id="rId12"/>
  </p:notesMasterIdLst>
  <p:sldIdLst>
    <p:sldId id="362" r:id="rId2"/>
    <p:sldId id="257" r:id="rId3"/>
    <p:sldId id="275" r:id="rId4"/>
    <p:sldId id="259" r:id="rId5"/>
    <p:sldId id="364" r:id="rId6"/>
    <p:sldId id="288" r:id="rId7"/>
    <p:sldId id="279" r:id="rId8"/>
    <p:sldId id="283" r:id="rId9"/>
    <p:sldId id="285" r:id="rId10"/>
    <p:sldId id="365" r:id="rId11"/>
  </p:sldIdLst>
  <p:sldSz cx="12179300" cy="6858000"/>
  <p:notesSz cx="12179300" cy="6858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6FDA68-4166-497F-8515-4C9EC86CF434}" v="13" dt="2024-03-02T16:43:13.79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35" autoAdjust="0"/>
    <p:restoredTop sz="94660"/>
  </p:normalViewPr>
  <p:slideViewPr>
    <p:cSldViewPr>
      <p:cViewPr varScale="1">
        <p:scale>
          <a:sx n="78" d="100"/>
          <a:sy n="78" d="100"/>
        </p:scale>
        <p:origin x="869" y="6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5278438" cy="3444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6899275" y="0"/>
            <a:ext cx="5276850" cy="344488"/>
          </a:xfrm>
          <a:prstGeom prst="rect">
            <a:avLst/>
          </a:prstGeom>
        </p:spPr>
        <p:txBody>
          <a:bodyPr vert="horz" lIns="91440" tIns="45720" rIns="91440" bIns="45720" rtlCol="0"/>
          <a:lstStyle>
            <a:lvl1pPr algn="r">
              <a:defRPr sz="1200"/>
            </a:lvl1pPr>
          </a:lstStyle>
          <a:p>
            <a:fld id="{E8E624C5-9B2D-4BA7-9040-3113A93DEF29}" type="datetimeFigureOut">
              <a:rPr lang="tr-TR" smtClean="0"/>
              <a:t>21.03.2025</a:t>
            </a:fld>
            <a:endParaRPr lang="tr-TR"/>
          </a:p>
        </p:txBody>
      </p:sp>
      <p:sp>
        <p:nvSpPr>
          <p:cNvPr id="4" name="Slayt Resmi Yer Tutucusu 3"/>
          <p:cNvSpPr>
            <a:spLocks noGrp="1" noRot="1" noChangeAspect="1"/>
          </p:cNvSpPr>
          <p:nvPr>
            <p:ph type="sldImg" idx="2"/>
          </p:nvPr>
        </p:nvSpPr>
        <p:spPr>
          <a:xfrm>
            <a:off x="4033838" y="857250"/>
            <a:ext cx="4111625" cy="231457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1217613" y="3300413"/>
            <a:ext cx="9744075" cy="2700337"/>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6513513"/>
            <a:ext cx="5278438" cy="3444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6899275" y="6513513"/>
            <a:ext cx="5276850" cy="344487"/>
          </a:xfrm>
          <a:prstGeom prst="rect">
            <a:avLst/>
          </a:prstGeom>
        </p:spPr>
        <p:txBody>
          <a:bodyPr vert="horz" lIns="91440" tIns="45720" rIns="91440" bIns="45720" rtlCol="0" anchor="b"/>
          <a:lstStyle>
            <a:lvl1pPr algn="r">
              <a:defRPr sz="1200"/>
            </a:lvl1pPr>
          </a:lstStyle>
          <a:p>
            <a:fld id="{1AD993F2-F8E9-4505-8AEF-8FD1DBB8D79D}" type="slidenum">
              <a:rPr lang="tr-TR" smtClean="0"/>
              <a:t>‹#›</a:t>
            </a:fld>
            <a:endParaRPr lang="tr-TR"/>
          </a:p>
        </p:txBody>
      </p:sp>
    </p:spTree>
    <p:extLst>
      <p:ext uri="{BB962C8B-B14F-4D97-AF65-F5344CB8AC3E}">
        <p14:creationId xmlns:p14="http://schemas.microsoft.com/office/powerpoint/2010/main" val="4081591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2D4E53FE-45A5-4395-A021-2E6D09A08A75}" type="slidenum">
              <a:rPr lang="en-US" smtClean="0"/>
              <a:t>1</a:t>
            </a:fld>
            <a:endParaRPr lang="en-US"/>
          </a:p>
        </p:txBody>
      </p:sp>
    </p:spTree>
    <p:extLst>
      <p:ext uri="{BB962C8B-B14F-4D97-AF65-F5344CB8AC3E}">
        <p14:creationId xmlns:p14="http://schemas.microsoft.com/office/powerpoint/2010/main" val="1387311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D4E53FE-45A5-4395-A021-2E6D09A08A75}" type="slidenum">
              <a:rPr lang="en-US" smtClean="0"/>
              <a:t>5</a:t>
            </a:fld>
            <a:endParaRPr lang="en-US"/>
          </a:p>
        </p:txBody>
      </p:sp>
    </p:spTree>
    <p:extLst>
      <p:ext uri="{BB962C8B-B14F-4D97-AF65-F5344CB8AC3E}">
        <p14:creationId xmlns:p14="http://schemas.microsoft.com/office/powerpoint/2010/main" val="1505426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96F355-4249-4FCD-C0ED-F4E85BED59C2}"/>
              </a:ext>
            </a:extLst>
          </p:cNvPr>
          <p:cNvSpPr>
            <a:spLocks noGrp="1"/>
          </p:cNvSpPr>
          <p:nvPr>
            <p:ph type="ctrTitle"/>
          </p:nvPr>
        </p:nvSpPr>
        <p:spPr>
          <a:xfrm>
            <a:off x="1522413" y="1122363"/>
            <a:ext cx="9134475" cy="2387600"/>
          </a:xfrm>
        </p:spPr>
        <p:txBody>
          <a:bodyPr anchor="b"/>
          <a:lstStyle>
            <a:lvl1pPr algn="ctr">
              <a:defRPr sz="5994"/>
            </a:lvl1pPr>
          </a:lstStyle>
          <a:p>
            <a:r>
              <a:rPr lang="tr-TR"/>
              <a:t>Asıl başlık stilini düzenlemek için tıklayın</a:t>
            </a:r>
          </a:p>
        </p:txBody>
      </p:sp>
      <p:sp>
        <p:nvSpPr>
          <p:cNvPr id="3" name="Alt Başlık 2">
            <a:extLst>
              <a:ext uri="{FF2B5EF4-FFF2-40B4-BE49-F238E27FC236}">
                <a16:creationId xmlns:a16="http://schemas.microsoft.com/office/drawing/2014/main" id="{4E710C4C-BA61-FB56-F392-E7E97E199C28}"/>
              </a:ext>
            </a:extLst>
          </p:cNvPr>
          <p:cNvSpPr>
            <a:spLocks noGrp="1"/>
          </p:cNvSpPr>
          <p:nvPr>
            <p:ph type="subTitle" idx="1"/>
          </p:nvPr>
        </p:nvSpPr>
        <p:spPr>
          <a:xfrm>
            <a:off x="1522413" y="3602038"/>
            <a:ext cx="9134475" cy="1655762"/>
          </a:xfrm>
        </p:spPr>
        <p:txBody>
          <a:bodyPr/>
          <a:lstStyle>
            <a:lvl1pPr marL="0" indent="0" algn="ctr">
              <a:buNone/>
              <a:defRPr sz="2398"/>
            </a:lvl1pPr>
            <a:lvl2pPr marL="456743" indent="0" algn="ctr">
              <a:buNone/>
              <a:defRPr sz="1998"/>
            </a:lvl2pPr>
            <a:lvl3pPr marL="913486" indent="0" algn="ctr">
              <a:buNone/>
              <a:defRPr sz="1798"/>
            </a:lvl3pPr>
            <a:lvl4pPr marL="1370228" indent="0" algn="ctr">
              <a:buNone/>
              <a:defRPr sz="1598"/>
            </a:lvl4pPr>
            <a:lvl5pPr marL="1826971" indent="0" algn="ctr">
              <a:buNone/>
              <a:defRPr sz="1598"/>
            </a:lvl5pPr>
            <a:lvl6pPr marL="2283714" indent="0" algn="ctr">
              <a:buNone/>
              <a:defRPr sz="1598"/>
            </a:lvl6pPr>
            <a:lvl7pPr marL="2740457" indent="0" algn="ctr">
              <a:buNone/>
              <a:defRPr sz="1598"/>
            </a:lvl7pPr>
            <a:lvl8pPr marL="3197200" indent="0" algn="ctr">
              <a:buNone/>
              <a:defRPr sz="1598"/>
            </a:lvl8pPr>
            <a:lvl9pPr marL="3653942" indent="0" algn="ctr">
              <a:buNone/>
              <a:defRPr sz="1598"/>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EAC3F876-0E20-731C-CE52-ED8E2AC59579}"/>
              </a:ext>
            </a:extLst>
          </p:cNvPr>
          <p:cNvSpPr>
            <a:spLocks noGrp="1"/>
          </p:cNvSpPr>
          <p:nvPr>
            <p:ph type="dt" sz="half" idx="10"/>
          </p:nvPr>
        </p:nvSpPr>
        <p:spPr/>
        <p:txBody>
          <a:bodyPr/>
          <a:lstStyle/>
          <a:p>
            <a:fld id="{1D8BD707-D9CF-40AE-B4C6-C98DA3205C09}" type="datetimeFigureOut">
              <a:rPr lang="en-US" smtClean="0"/>
              <a:t>3/21/2025</a:t>
            </a:fld>
            <a:endParaRPr lang="en-US"/>
          </a:p>
        </p:txBody>
      </p:sp>
      <p:sp>
        <p:nvSpPr>
          <p:cNvPr id="5" name="Alt Bilgi Yer Tutucusu 4">
            <a:extLst>
              <a:ext uri="{FF2B5EF4-FFF2-40B4-BE49-F238E27FC236}">
                <a16:creationId xmlns:a16="http://schemas.microsoft.com/office/drawing/2014/main" id="{E480C269-8CEE-5BAE-A491-E3FC6584AE8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A13494B-6C89-901C-CACA-97A66B6B93A3}"/>
              </a:ext>
            </a:extLst>
          </p:cNvPr>
          <p:cNvSpPr>
            <a:spLocks noGrp="1"/>
          </p:cNvSpPr>
          <p:nvPr>
            <p:ph type="sldNum" sz="quarter" idx="12"/>
          </p:nvPr>
        </p:nvSpPr>
        <p:spPr/>
        <p:txBody>
          <a:bodyPr/>
          <a:lstStyle/>
          <a:p>
            <a:fld id="{B6F15528-21DE-4FAA-801E-634DDDAF4B2B}" type="slidenum">
              <a:rPr lang="tr-TR" smtClean="0"/>
              <a:t>‹#›</a:t>
            </a:fld>
            <a:endParaRPr lang="tr-TR"/>
          </a:p>
        </p:txBody>
      </p:sp>
    </p:spTree>
    <p:extLst>
      <p:ext uri="{BB962C8B-B14F-4D97-AF65-F5344CB8AC3E}">
        <p14:creationId xmlns:p14="http://schemas.microsoft.com/office/powerpoint/2010/main" val="278489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312825F-DA82-D733-B236-7408912A3EF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57F4E119-8770-2383-31D4-AE0F44D02CB9}"/>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A08D991-0891-994C-9E18-85B23D2DD594}"/>
              </a:ext>
            </a:extLst>
          </p:cNvPr>
          <p:cNvSpPr>
            <a:spLocks noGrp="1"/>
          </p:cNvSpPr>
          <p:nvPr>
            <p:ph type="dt" sz="half" idx="10"/>
          </p:nvPr>
        </p:nvSpPr>
        <p:spPr/>
        <p:txBody>
          <a:bodyPr/>
          <a:lstStyle/>
          <a:p>
            <a:fld id="{1D8BD707-D9CF-40AE-B4C6-C98DA3205C09}" type="datetimeFigureOut">
              <a:rPr lang="en-US" smtClean="0"/>
              <a:t>3/21/2025</a:t>
            </a:fld>
            <a:endParaRPr lang="en-US"/>
          </a:p>
        </p:txBody>
      </p:sp>
      <p:sp>
        <p:nvSpPr>
          <p:cNvPr id="5" name="Alt Bilgi Yer Tutucusu 4">
            <a:extLst>
              <a:ext uri="{FF2B5EF4-FFF2-40B4-BE49-F238E27FC236}">
                <a16:creationId xmlns:a16="http://schemas.microsoft.com/office/drawing/2014/main" id="{C187C23A-2DC8-E966-A3F7-612B473E237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0786F70-4AB2-DE76-8DBA-097FED18297F}"/>
              </a:ext>
            </a:extLst>
          </p:cNvPr>
          <p:cNvSpPr>
            <a:spLocks noGrp="1"/>
          </p:cNvSpPr>
          <p:nvPr>
            <p:ph type="sldNum" sz="quarter" idx="12"/>
          </p:nvPr>
        </p:nvSpPr>
        <p:spPr/>
        <p:txBody>
          <a:bodyPr/>
          <a:lstStyle/>
          <a:p>
            <a:fld id="{B6F15528-21DE-4FAA-801E-634DDDAF4B2B}" type="slidenum">
              <a:rPr lang="tr-TR" smtClean="0"/>
              <a:t>‹#›</a:t>
            </a:fld>
            <a:endParaRPr lang="tr-TR"/>
          </a:p>
        </p:txBody>
      </p:sp>
    </p:spTree>
    <p:extLst>
      <p:ext uri="{BB962C8B-B14F-4D97-AF65-F5344CB8AC3E}">
        <p14:creationId xmlns:p14="http://schemas.microsoft.com/office/powerpoint/2010/main" val="4273035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4BDA71E1-00F1-6F55-9608-409FB4B45003}"/>
              </a:ext>
            </a:extLst>
          </p:cNvPr>
          <p:cNvSpPr>
            <a:spLocks noGrp="1"/>
          </p:cNvSpPr>
          <p:nvPr>
            <p:ph type="title" orient="vert"/>
          </p:nvPr>
        </p:nvSpPr>
        <p:spPr>
          <a:xfrm>
            <a:off x="8715811" y="365125"/>
            <a:ext cx="2626162"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3816402-EAC9-6621-7F62-52B92C0B7F43}"/>
              </a:ext>
            </a:extLst>
          </p:cNvPr>
          <p:cNvSpPr>
            <a:spLocks noGrp="1"/>
          </p:cNvSpPr>
          <p:nvPr>
            <p:ph type="body" orient="vert" idx="1"/>
          </p:nvPr>
        </p:nvSpPr>
        <p:spPr>
          <a:xfrm>
            <a:off x="837327" y="365125"/>
            <a:ext cx="7726243"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AA2CAEA-ECE5-8D74-0FCD-BB5EAC91EF1F}"/>
              </a:ext>
            </a:extLst>
          </p:cNvPr>
          <p:cNvSpPr>
            <a:spLocks noGrp="1"/>
          </p:cNvSpPr>
          <p:nvPr>
            <p:ph type="dt" sz="half" idx="10"/>
          </p:nvPr>
        </p:nvSpPr>
        <p:spPr/>
        <p:txBody>
          <a:bodyPr/>
          <a:lstStyle/>
          <a:p>
            <a:fld id="{1D8BD707-D9CF-40AE-B4C6-C98DA3205C09}" type="datetimeFigureOut">
              <a:rPr lang="en-US" smtClean="0"/>
              <a:t>3/21/2025</a:t>
            </a:fld>
            <a:endParaRPr lang="en-US"/>
          </a:p>
        </p:txBody>
      </p:sp>
      <p:sp>
        <p:nvSpPr>
          <p:cNvPr id="5" name="Alt Bilgi Yer Tutucusu 4">
            <a:extLst>
              <a:ext uri="{FF2B5EF4-FFF2-40B4-BE49-F238E27FC236}">
                <a16:creationId xmlns:a16="http://schemas.microsoft.com/office/drawing/2014/main" id="{BCC7D641-A8AB-7540-0AB4-6B0CC7857F6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331C596-F5A9-1E5D-75D3-BF366703EC58}"/>
              </a:ext>
            </a:extLst>
          </p:cNvPr>
          <p:cNvSpPr>
            <a:spLocks noGrp="1"/>
          </p:cNvSpPr>
          <p:nvPr>
            <p:ph type="sldNum" sz="quarter" idx="12"/>
          </p:nvPr>
        </p:nvSpPr>
        <p:spPr/>
        <p:txBody>
          <a:bodyPr/>
          <a:lstStyle/>
          <a:p>
            <a:fld id="{B6F15528-21DE-4FAA-801E-634DDDAF4B2B}" type="slidenum">
              <a:rPr lang="tr-TR" smtClean="0"/>
              <a:t>‹#›</a:t>
            </a:fld>
            <a:endParaRPr lang="tr-TR"/>
          </a:p>
        </p:txBody>
      </p:sp>
    </p:spTree>
    <p:extLst>
      <p:ext uri="{BB962C8B-B14F-4D97-AF65-F5344CB8AC3E}">
        <p14:creationId xmlns:p14="http://schemas.microsoft.com/office/powerpoint/2010/main" val="637671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440331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AF054A-C129-BA3D-AFCB-6D474C6D9E4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28BC6DA-8FC0-FAD8-8E07-C72290DB6433}"/>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C069D9E-BD3B-E682-2670-70E96787AD3C}"/>
              </a:ext>
            </a:extLst>
          </p:cNvPr>
          <p:cNvSpPr>
            <a:spLocks noGrp="1"/>
          </p:cNvSpPr>
          <p:nvPr>
            <p:ph type="dt" sz="half" idx="10"/>
          </p:nvPr>
        </p:nvSpPr>
        <p:spPr/>
        <p:txBody>
          <a:bodyPr/>
          <a:lstStyle/>
          <a:p>
            <a:fld id="{1D8BD707-D9CF-40AE-B4C6-C98DA3205C09}" type="datetimeFigureOut">
              <a:rPr lang="en-US" smtClean="0"/>
              <a:t>3/21/2025</a:t>
            </a:fld>
            <a:endParaRPr lang="en-US"/>
          </a:p>
        </p:txBody>
      </p:sp>
      <p:sp>
        <p:nvSpPr>
          <p:cNvPr id="5" name="Alt Bilgi Yer Tutucusu 4">
            <a:extLst>
              <a:ext uri="{FF2B5EF4-FFF2-40B4-BE49-F238E27FC236}">
                <a16:creationId xmlns:a16="http://schemas.microsoft.com/office/drawing/2014/main" id="{579F32E0-6D4C-0AF3-C992-77057CDF182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AEB3466-7DAA-F3ED-17AB-3220E2DCC220}"/>
              </a:ext>
            </a:extLst>
          </p:cNvPr>
          <p:cNvSpPr>
            <a:spLocks noGrp="1"/>
          </p:cNvSpPr>
          <p:nvPr>
            <p:ph type="sldNum" sz="quarter" idx="12"/>
          </p:nvPr>
        </p:nvSpPr>
        <p:spPr/>
        <p:txBody>
          <a:bodyPr/>
          <a:lstStyle/>
          <a:p>
            <a:fld id="{B6F15528-21DE-4FAA-801E-634DDDAF4B2B}" type="slidenum">
              <a:rPr lang="tr-TR" smtClean="0"/>
              <a:t>‹#›</a:t>
            </a:fld>
            <a:endParaRPr lang="tr-TR"/>
          </a:p>
        </p:txBody>
      </p:sp>
    </p:spTree>
    <p:extLst>
      <p:ext uri="{BB962C8B-B14F-4D97-AF65-F5344CB8AC3E}">
        <p14:creationId xmlns:p14="http://schemas.microsoft.com/office/powerpoint/2010/main" val="2700931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A8632A-29ED-546C-E726-93C95371E9CE}"/>
              </a:ext>
            </a:extLst>
          </p:cNvPr>
          <p:cNvSpPr>
            <a:spLocks noGrp="1"/>
          </p:cNvSpPr>
          <p:nvPr>
            <p:ph type="title"/>
          </p:nvPr>
        </p:nvSpPr>
        <p:spPr>
          <a:xfrm>
            <a:off x="830984" y="1709739"/>
            <a:ext cx="10504646" cy="2852737"/>
          </a:xfrm>
        </p:spPr>
        <p:txBody>
          <a:bodyPr anchor="b"/>
          <a:lstStyle>
            <a:lvl1pPr>
              <a:defRPr sz="5994"/>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71774A32-F310-17BD-F76E-AB3F6A839F77}"/>
              </a:ext>
            </a:extLst>
          </p:cNvPr>
          <p:cNvSpPr>
            <a:spLocks noGrp="1"/>
          </p:cNvSpPr>
          <p:nvPr>
            <p:ph type="body" idx="1"/>
          </p:nvPr>
        </p:nvSpPr>
        <p:spPr>
          <a:xfrm>
            <a:off x="830984" y="4589464"/>
            <a:ext cx="10504646" cy="1500187"/>
          </a:xfrm>
        </p:spPr>
        <p:txBody>
          <a:bodyPr/>
          <a:lstStyle>
            <a:lvl1pPr marL="0" indent="0">
              <a:buNone/>
              <a:defRPr sz="2398">
                <a:solidFill>
                  <a:schemeClr val="tx1">
                    <a:tint val="82000"/>
                  </a:schemeClr>
                </a:solidFill>
              </a:defRPr>
            </a:lvl1pPr>
            <a:lvl2pPr marL="456743" indent="0">
              <a:buNone/>
              <a:defRPr sz="1998">
                <a:solidFill>
                  <a:schemeClr val="tx1">
                    <a:tint val="82000"/>
                  </a:schemeClr>
                </a:solidFill>
              </a:defRPr>
            </a:lvl2pPr>
            <a:lvl3pPr marL="913486" indent="0">
              <a:buNone/>
              <a:defRPr sz="1798">
                <a:solidFill>
                  <a:schemeClr val="tx1">
                    <a:tint val="82000"/>
                  </a:schemeClr>
                </a:solidFill>
              </a:defRPr>
            </a:lvl3pPr>
            <a:lvl4pPr marL="1370228" indent="0">
              <a:buNone/>
              <a:defRPr sz="1598">
                <a:solidFill>
                  <a:schemeClr val="tx1">
                    <a:tint val="82000"/>
                  </a:schemeClr>
                </a:solidFill>
              </a:defRPr>
            </a:lvl4pPr>
            <a:lvl5pPr marL="1826971" indent="0">
              <a:buNone/>
              <a:defRPr sz="1598">
                <a:solidFill>
                  <a:schemeClr val="tx1">
                    <a:tint val="82000"/>
                  </a:schemeClr>
                </a:solidFill>
              </a:defRPr>
            </a:lvl5pPr>
            <a:lvl6pPr marL="2283714" indent="0">
              <a:buNone/>
              <a:defRPr sz="1598">
                <a:solidFill>
                  <a:schemeClr val="tx1">
                    <a:tint val="82000"/>
                  </a:schemeClr>
                </a:solidFill>
              </a:defRPr>
            </a:lvl6pPr>
            <a:lvl7pPr marL="2740457" indent="0">
              <a:buNone/>
              <a:defRPr sz="1598">
                <a:solidFill>
                  <a:schemeClr val="tx1">
                    <a:tint val="82000"/>
                  </a:schemeClr>
                </a:solidFill>
              </a:defRPr>
            </a:lvl7pPr>
            <a:lvl8pPr marL="3197200" indent="0">
              <a:buNone/>
              <a:defRPr sz="1598">
                <a:solidFill>
                  <a:schemeClr val="tx1">
                    <a:tint val="82000"/>
                  </a:schemeClr>
                </a:solidFill>
              </a:defRPr>
            </a:lvl8pPr>
            <a:lvl9pPr marL="3653942" indent="0">
              <a:buNone/>
              <a:defRPr sz="1598">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28B37FA7-2673-44F9-14FF-9FD99E139953}"/>
              </a:ext>
            </a:extLst>
          </p:cNvPr>
          <p:cNvSpPr>
            <a:spLocks noGrp="1"/>
          </p:cNvSpPr>
          <p:nvPr>
            <p:ph type="dt" sz="half" idx="10"/>
          </p:nvPr>
        </p:nvSpPr>
        <p:spPr/>
        <p:txBody>
          <a:bodyPr/>
          <a:lstStyle/>
          <a:p>
            <a:fld id="{1D8BD707-D9CF-40AE-B4C6-C98DA3205C09}" type="datetimeFigureOut">
              <a:rPr lang="en-US" smtClean="0"/>
              <a:t>3/21/2025</a:t>
            </a:fld>
            <a:endParaRPr lang="en-US"/>
          </a:p>
        </p:txBody>
      </p:sp>
      <p:sp>
        <p:nvSpPr>
          <p:cNvPr id="5" name="Alt Bilgi Yer Tutucusu 4">
            <a:extLst>
              <a:ext uri="{FF2B5EF4-FFF2-40B4-BE49-F238E27FC236}">
                <a16:creationId xmlns:a16="http://schemas.microsoft.com/office/drawing/2014/main" id="{1C508DEE-3655-1D15-4264-94012CCE129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21601F2-8197-9B16-CD0E-F40CF956BD72}"/>
              </a:ext>
            </a:extLst>
          </p:cNvPr>
          <p:cNvSpPr>
            <a:spLocks noGrp="1"/>
          </p:cNvSpPr>
          <p:nvPr>
            <p:ph type="sldNum" sz="quarter" idx="12"/>
          </p:nvPr>
        </p:nvSpPr>
        <p:spPr/>
        <p:txBody>
          <a:bodyPr/>
          <a:lstStyle/>
          <a:p>
            <a:fld id="{B6F15528-21DE-4FAA-801E-634DDDAF4B2B}" type="slidenum">
              <a:rPr lang="tr-TR" smtClean="0"/>
              <a:t>‹#›</a:t>
            </a:fld>
            <a:endParaRPr lang="tr-TR"/>
          </a:p>
        </p:txBody>
      </p:sp>
    </p:spTree>
    <p:extLst>
      <p:ext uri="{BB962C8B-B14F-4D97-AF65-F5344CB8AC3E}">
        <p14:creationId xmlns:p14="http://schemas.microsoft.com/office/powerpoint/2010/main" val="2175696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091E9F-328A-B80C-3865-F5EB99C7243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1E9D4F7-07A7-1106-5F46-1731193944C9}"/>
              </a:ext>
            </a:extLst>
          </p:cNvPr>
          <p:cNvSpPr>
            <a:spLocks noGrp="1"/>
          </p:cNvSpPr>
          <p:nvPr>
            <p:ph sz="half" idx="1"/>
          </p:nvPr>
        </p:nvSpPr>
        <p:spPr>
          <a:xfrm>
            <a:off x="837327" y="1825625"/>
            <a:ext cx="5176203"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FFA44809-A662-DDA0-9D6A-463CD7EF5CAD}"/>
              </a:ext>
            </a:extLst>
          </p:cNvPr>
          <p:cNvSpPr>
            <a:spLocks noGrp="1"/>
          </p:cNvSpPr>
          <p:nvPr>
            <p:ph sz="half" idx="2"/>
          </p:nvPr>
        </p:nvSpPr>
        <p:spPr>
          <a:xfrm>
            <a:off x="6165770" y="1825625"/>
            <a:ext cx="5176203"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EE0B9BD-CE50-D67D-9A79-ADAF7495FB0A}"/>
              </a:ext>
            </a:extLst>
          </p:cNvPr>
          <p:cNvSpPr>
            <a:spLocks noGrp="1"/>
          </p:cNvSpPr>
          <p:nvPr>
            <p:ph type="dt" sz="half" idx="10"/>
          </p:nvPr>
        </p:nvSpPr>
        <p:spPr/>
        <p:txBody>
          <a:bodyPr/>
          <a:lstStyle/>
          <a:p>
            <a:fld id="{1D8BD707-D9CF-40AE-B4C6-C98DA3205C09}" type="datetimeFigureOut">
              <a:rPr lang="en-US" smtClean="0"/>
              <a:t>3/21/2025</a:t>
            </a:fld>
            <a:endParaRPr lang="en-US"/>
          </a:p>
        </p:txBody>
      </p:sp>
      <p:sp>
        <p:nvSpPr>
          <p:cNvPr id="6" name="Alt Bilgi Yer Tutucusu 5">
            <a:extLst>
              <a:ext uri="{FF2B5EF4-FFF2-40B4-BE49-F238E27FC236}">
                <a16:creationId xmlns:a16="http://schemas.microsoft.com/office/drawing/2014/main" id="{E7835F01-2A05-AE60-5DC9-B63335F5325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34783F5-C9BF-D2F5-D8E6-9D62E8E06F18}"/>
              </a:ext>
            </a:extLst>
          </p:cNvPr>
          <p:cNvSpPr>
            <a:spLocks noGrp="1"/>
          </p:cNvSpPr>
          <p:nvPr>
            <p:ph type="sldNum" sz="quarter" idx="12"/>
          </p:nvPr>
        </p:nvSpPr>
        <p:spPr/>
        <p:txBody>
          <a:bodyPr/>
          <a:lstStyle/>
          <a:p>
            <a:fld id="{B6F15528-21DE-4FAA-801E-634DDDAF4B2B}" type="slidenum">
              <a:rPr lang="tr-TR" smtClean="0"/>
              <a:t>‹#›</a:t>
            </a:fld>
            <a:endParaRPr lang="tr-TR"/>
          </a:p>
        </p:txBody>
      </p:sp>
    </p:spTree>
    <p:extLst>
      <p:ext uri="{BB962C8B-B14F-4D97-AF65-F5344CB8AC3E}">
        <p14:creationId xmlns:p14="http://schemas.microsoft.com/office/powerpoint/2010/main" val="2705225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EA93B1-FC29-20CE-3C7D-8E0586D5AB94}"/>
              </a:ext>
            </a:extLst>
          </p:cNvPr>
          <p:cNvSpPr>
            <a:spLocks noGrp="1"/>
          </p:cNvSpPr>
          <p:nvPr>
            <p:ph type="title"/>
          </p:nvPr>
        </p:nvSpPr>
        <p:spPr>
          <a:xfrm>
            <a:off x="838913" y="365126"/>
            <a:ext cx="10504646"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31CC2B5-53CA-6C49-493C-24E7DEE22BCF}"/>
              </a:ext>
            </a:extLst>
          </p:cNvPr>
          <p:cNvSpPr>
            <a:spLocks noGrp="1"/>
          </p:cNvSpPr>
          <p:nvPr>
            <p:ph type="body" idx="1"/>
          </p:nvPr>
        </p:nvSpPr>
        <p:spPr>
          <a:xfrm>
            <a:off x="838914" y="1681163"/>
            <a:ext cx="5152414" cy="823912"/>
          </a:xfrm>
        </p:spPr>
        <p:txBody>
          <a:bodyPr anchor="b"/>
          <a:lstStyle>
            <a:lvl1pPr marL="0" indent="0">
              <a:buNone/>
              <a:defRPr sz="2398" b="1"/>
            </a:lvl1pPr>
            <a:lvl2pPr marL="456743" indent="0">
              <a:buNone/>
              <a:defRPr sz="1998" b="1"/>
            </a:lvl2pPr>
            <a:lvl3pPr marL="913486" indent="0">
              <a:buNone/>
              <a:defRPr sz="1798" b="1"/>
            </a:lvl3pPr>
            <a:lvl4pPr marL="1370228" indent="0">
              <a:buNone/>
              <a:defRPr sz="1598" b="1"/>
            </a:lvl4pPr>
            <a:lvl5pPr marL="1826971" indent="0">
              <a:buNone/>
              <a:defRPr sz="1598" b="1"/>
            </a:lvl5pPr>
            <a:lvl6pPr marL="2283714" indent="0">
              <a:buNone/>
              <a:defRPr sz="1598" b="1"/>
            </a:lvl6pPr>
            <a:lvl7pPr marL="2740457" indent="0">
              <a:buNone/>
              <a:defRPr sz="1598" b="1"/>
            </a:lvl7pPr>
            <a:lvl8pPr marL="3197200" indent="0">
              <a:buNone/>
              <a:defRPr sz="1598" b="1"/>
            </a:lvl8pPr>
            <a:lvl9pPr marL="3653942" indent="0">
              <a:buNone/>
              <a:defRPr sz="1598"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9E5E6D54-E000-8C9C-EF43-0E387136E423}"/>
              </a:ext>
            </a:extLst>
          </p:cNvPr>
          <p:cNvSpPr>
            <a:spLocks noGrp="1"/>
          </p:cNvSpPr>
          <p:nvPr>
            <p:ph sz="half" idx="2"/>
          </p:nvPr>
        </p:nvSpPr>
        <p:spPr>
          <a:xfrm>
            <a:off x="838914" y="2505075"/>
            <a:ext cx="5152414"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AED5A84F-5C9E-0C97-1175-59EF8310F8C5}"/>
              </a:ext>
            </a:extLst>
          </p:cNvPr>
          <p:cNvSpPr>
            <a:spLocks noGrp="1"/>
          </p:cNvSpPr>
          <p:nvPr>
            <p:ph type="body" sz="quarter" idx="3"/>
          </p:nvPr>
        </p:nvSpPr>
        <p:spPr>
          <a:xfrm>
            <a:off x="6165771" y="1681163"/>
            <a:ext cx="5177789" cy="823912"/>
          </a:xfrm>
        </p:spPr>
        <p:txBody>
          <a:bodyPr anchor="b"/>
          <a:lstStyle>
            <a:lvl1pPr marL="0" indent="0">
              <a:buNone/>
              <a:defRPr sz="2398" b="1"/>
            </a:lvl1pPr>
            <a:lvl2pPr marL="456743" indent="0">
              <a:buNone/>
              <a:defRPr sz="1998" b="1"/>
            </a:lvl2pPr>
            <a:lvl3pPr marL="913486" indent="0">
              <a:buNone/>
              <a:defRPr sz="1798" b="1"/>
            </a:lvl3pPr>
            <a:lvl4pPr marL="1370228" indent="0">
              <a:buNone/>
              <a:defRPr sz="1598" b="1"/>
            </a:lvl4pPr>
            <a:lvl5pPr marL="1826971" indent="0">
              <a:buNone/>
              <a:defRPr sz="1598" b="1"/>
            </a:lvl5pPr>
            <a:lvl6pPr marL="2283714" indent="0">
              <a:buNone/>
              <a:defRPr sz="1598" b="1"/>
            </a:lvl6pPr>
            <a:lvl7pPr marL="2740457" indent="0">
              <a:buNone/>
              <a:defRPr sz="1598" b="1"/>
            </a:lvl7pPr>
            <a:lvl8pPr marL="3197200" indent="0">
              <a:buNone/>
              <a:defRPr sz="1598" b="1"/>
            </a:lvl8pPr>
            <a:lvl9pPr marL="3653942" indent="0">
              <a:buNone/>
              <a:defRPr sz="1598"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0E9BD075-4180-FBEC-FF65-DB05D1DAF2AC}"/>
              </a:ext>
            </a:extLst>
          </p:cNvPr>
          <p:cNvSpPr>
            <a:spLocks noGrp="1"/>
          </p:cNvSpPr>
          <p:nvPr>
            <p:ph sz="quarter" idx="4"/>
          </p:nvPr>
        </p:nvSpPr>
        <p:spPr>
          <a:xfrm>
            <a:off x="6165771" y="2505075"/>
            <a:ext cx="5177789"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1EDB312A-F24B-2275-D84D-758538D977FF}"/>
              </a:ext>
            </a:extLst>
          </p:cNvPr>
          <p:cNvSpPr>
            <a:spLocks noGrp="1"/>
          </p:cNvSpPr>
          <p:nvPr>
            <p:ph type="dt" sz="half" idx="10"/>
          </p:nvPr>
        </p:nvSpPr>
        <p:spPr/>
        <p:txBody>
          <a:bodyPr/>
          <a:lstStyle/>
          <a:p>
            <a:fld id="{1D8BD707-D9CF-40AE-B4C6-C98DA3205C09}" type="datetimeFigureOut">
              <a:rPr lang="en-US" smtClean="0"/>
              <a:t>3/21/2025</a:t>
            </a:fld>
            <a:endParaRPr lang="en-US"/>
          </a:p>
        </p:txBody>
      </p:sp>
      <p:sp>
        <p:nvSpPr>
          <p:cNvPr id="8" name="Alt Bilgi Yer Tutucusu 7">
            <a:extLst>
              <a:ext uri="{FF2B5EF4-FFF2-40B4-BE49-F238E27FC236}">
                <a16:creationId xmlns:a16="http://schemas.microsoft.com/office/drawing/2014/main" id="{80B85315-FE77-D7E4-7515-17CD8A770A1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A7C8ECB0-8ACC-63B2-363B-DC58AE3AEDB8}"/>
              </a:ext>
            </a:extLst>
          </p:cNvPr>
          <p:cNvSpPr>
            <a:spLocks noGrp="1"/>
          </p:cNvSpPr>
          <p:nvPr>
            <p:ph type="sldNum" sz="quarter" idx="12"/>
          </p:nvPr>
        </p:nvSpPr>
        <p:spPr/>
        <p:txBody>
          <a:bodyPr/>
          <a:lstStyle/>
          <a:p>
            <a:fld id="{B6F15528-21DE-4FAA-801E-634DDDAF4B2B}" type="slidenum">
              <a:rPr lang="tr-TR" smtClean="0"/>
              <a:t>‹#›</a:t>
            </a:fld>
            <a:endParaRPr lang="tr-TR"/>
          </a:p>
        </p:txBody>
      </p:sp>
    </p:spTree>
    <p:extLst>
      <p:ext uri="{BB962C8B-B14F-4D97-AF65-F5344CB8AC3E}">
        <p14:creationId xmlns:p14="http://schemas.microsoft.com/office/powerpoint/2010/main" val="233202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07E92A4-A835-36E7-3A97-E22318D0146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4B9D95B9-00FD-FCF8-1F9B-73D32A9E36A0}"/>
              </a:ext>
            </a:extLst>
          </p:cNvPr>
          <p:cNvSpPr>
            <a:spLocks noGrp="1"/>
          </p:cNvSpPr>
          <p:nvPr>
            <p:ph type="dt" sz="half" idx="10"/>
          </p:nvPr>
        </p:nvSpPr>
        <p:spPr/>
        <p:txBody>
          <a:bodyPr/>
          <a:lstStyle/>
          <a:p>
            <a:fld id="{1D8BD707-D9CF-40AE-B4C6-C98DA3205C09}" type="datetimeFigureOut">
              <a:rPr lang="en-US" smtClean="0"/>
              <a:t>3/21/2025</a:t>
            </a:fld>
            <a:endParaRPr lang="en-US"/>
          </a:p>
        </p:txBody>
      </p:sp>
      <p:sp>
        <p:nvSpPr>
          <p:cNvPr id="4" name="Alt Bilgi Yer Tutucusu 3">
            <a:extLst>
              <a:ext uri="{FF2B5EF4-FFF2-40B4-BE49-F238E27FC236}">
                <a16:creationId xmlns:a16="http://schemas.microsoft.com/office/drawing/2014/main" id="{1BC8A4A2-BD37-5516-E723-DEA74C1BDC94}"/>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82020B6-AA30-B2CA-E7E4-BF75A0C1C7A2}"/>
              </a:ext>
            </a:extLst>
          </p:cNvPr>
          <p:cNvSpPr>
            <a:spLocks noGrp="1"/>
          </p:cNvSpPr>
          <p:nvPr>
            <p:ph type="sldNum" sz="quarter" idx="12"/>
          </p:nvPr>
        </p:nvSpPr>
        <p:spPr/>
        <p:txBody>
          <a:bodyPr/>
          <a:lstStyle/>
          <a:p>
            <a:fld id="{B6F15528-21DE-4FAA-801E-634DDDAF4B2B}" type="slidenum">
              <a:rPr lang="tr-TR" smtClean="0"/>
              <a:t>‹#›</a:t>
            </a:fld>
            <a:endParaRPr lang="tr-TR"/>
          </a:p>
        </p:txBody>
      </p:sp>
    </p:spTree>
    <p:extLst>
      <p:ext uri="{BB962C8B-B14F-4D97-AF65-F5344CB8AC3E}">
        <p14:creationId xmlns:p14="http://schemas.microsoft.com/office/powerpoint/2010/main" val="4029424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6E7D082-8D6D-DCEE-598B-5FBA15CF3C46}"/>
              </a:ext>
            </a:extLst>
          </p:cNvPr>
          <p:cNvSpPr>
            <a:spLocks noGrp="1"/>
          </p:cNvSpPr>
          <p:nvPr>
            <p:ph type="dt" sz="half" idx="10"/>
          </p:nvPr>
        </p:nvSpPr>
        <p:spPr/>
        <p:txBody>
          <a:bodyPr/>
          <a:lstStyle/>
          <a:p>
            <a:fld id="{1D8BD707-D9CF-40AE-B4C6-C98DA3205C09}" type="datetimeFigureOut">
              <a:rPr lang="en-US" smtClean="0"/>
              <a:t>3/21/2025</a:t>
            </a:fld>
            <a:endParaRPr lang="en-US"/>
          </a:p>
        </p:txBody>
      </p:sp>
      <p:sp>
        <p:nvSpPr>
          <p:cNvPr id="3" name="Alt Bilgi Yer Tutucusu 2">
            <a:extLst>
              <a:ext uri="{FF2B5EF4-FFF2-40B4-BE49-F238E27FC236}">
                <a16:creationId xmlns:a16="http://schemas.microsoft.com/office/drawing/2014/main" id="{57909506-8BF8-F0C7-9960-68F980FECF73}"/>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D62B211-8377-FE57-7418-E785BE1BE02F}"/>
              </a:ext>
            </a:extLst>
          </p:cNvPr>
          <p:cNvSpPr>
            <a:spLocks noGrp="1"/>
          </p:cNvSpPr>
          <p:nvPr>
            <p:ph type="sldNum" sz="quarter" idx="12"/>
          </p:nvPr>
        </p:nvSpPr>
        <p:spPr/>
        <p:txBody>
          <a:bodyPr/>
          <a:lstStyle/>
          <a:p>
            <a:fld id="{B6F15528-21DE-4FAA-801E-634DDDAF4B2B}" type="slidenum">
              <a:rPr lang="tr-TR" smtClean="0"/>
              <a:t>‹#›</a:t>
            </a:fld>
            <a:endParaRPr lang="tr-TR"/>
          </a:p>
        </p:txBody>
      </p:sp>
    </p:spTree>
    <p:extLst>
      <p:ext uri="{BB962C8B-B14F-4D97-AF65-F5344CB8AC3E}">
        <p14:creationId xmlns:p14="http://schemas.microsoft.com/office/powerpoint/2010/main" val="4056597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78BCCF-7E4A-2BC1-789C-E27A47918388}"/>
              </a:ext>
            </a:extLst>
          </p:cNvPr>
          <p:cNvSpPr>
            <a:spLocks noGrp="1"/>
          </p:cNvSpPr>
          <p:nvPr>
            <p:ph type="title"/>
          </p:nvPr>
        </p:nvSpPr>
        <p:spPr>
          <a:xfrm>
            <a:off x="838914" y="457200"/>
            <a:ext cx="3928141" cy="1600200"/>
          </a:xfrm>
        </p:spPr>
        <p:txBody>
          <a:bodyPr anchor="b"/>
          <a:lstStyle>
            <a:lvl1pPr>
              <a:defRPr sz="3197"/>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8C04402-00DA-0458-DBF1-0281EA045EB6}"/>
              </a:ext>
            </a:extLst>
          </p:cNvPr>
          <p:cNvSpPr>
            <a:spLocks noGrp="1"/>
          </p:cNvSpPr>
          <p:nvPr>
            <p:ph idx="1"/>
          </p:nvPr>
        </p:nvSpPr>
        <p:spPr>
          <a:xfrm>
            <a:off x="5177789" y="987426"/>
            <a:ext cx="6165771" cy="4873625"/>
          </a:xfrm>
        </p:spPr>
        <p:txBody>
          <a:bodyPr/>
          <a:lstStyle>
            <a:lvl1pPr>
              <a:defRPr sz="3197"/>
            </a:lvl1pPr>
            <a:lvl2pPr>
              <a:defRPr sz="2797"/>
            </a:lvl2pPr>
            <a:lvl3pPr>
              <a:defRPr sz="2398"/>
            </a:lvl3pPr>
            <a:lvl4pPr>
              <a:defRPr sz="1998"/>
            </a:lvl4pPr>
            <a:lvl5pPr>
              <a:defRPr sz="1998"/>
            </a:lvl5pPr>
            <a:lvl6pPr>
              <a:defRPr sz="1998"/>
            </a:lvl6pPr>
            <a:lvl7pPr>
              <a:defRPr sz="1998"/>
            </a:lvl7pPr>
            <a:lvl8pPr>
              <a:defRPr sz="1998"/>
            </a:lvl8pPr>
            <a:lvl9pPr>
              <a:defRPr sz="1998"/>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1D768E27-F0B2-160D-D6B5-302483500060}"/>
              </a:ext>
            </a:extLst>
          </p:cNvPr>
          <p:cNvSpPr>
            <a:spLocks noGrp="1"/>
          </p:cNvSpPr>
          <p:nvPr>
            <p:ph type="body" sz="half" idx="2"/>
          </p:nvPr>
        </p:nvSpPr>
        <p:spPr>
          <a:xfrm>
            <a:off x="838914" y="2057400"/>
            <a:ext cx="3928141" cy="3811588"/>
          </a:xfrm>
        </p:spPr>
        <p:txBody>
          <a:bodyPr/>
          <a:lstStyle>
            <a:lvl1pPr marL="0" indent="0">
              <a:buNone/>
              <a:defRPr sz="1598"/>
            </a:lvl1pPr>
            <a:lvl2pPr marL="456743" indent="0">
              <a:buNone/>
              <a:defRPr sz="1399"/>
            </a:lvl2pPr>
            <a:lvl3pPr marL="913486" indent="0">
              <a:buNone/>
              <a:defRPr sz="1199"/>
            </a:lvl3pPr>
            <a:lvl4pPr marL="1370228" indent="0">
              <a:buNone/>
              <a:defRPr sz="999"/>
            </a:lvl4pPr>
            <a:lvl5pPr marL="1826971" indent="0">
              <a:buNone/>
              <a:defRPr sz="999"/>
            </a:lvl5pPr>
            <a:lvl6pPr marL="2283714" indent="0">
              <a:buNone/>
              <a:defRPr sz="999"/>
            </a:lvl6pPr>
            <a:lvl7pPr marL="2740457" indent="0">
              <a:buNone/>
              <a:defRPr sz="999"/>
            </a:lvl7pPr>
            <a:lvl8pPr marL="3197200" indent="0">
              <a:buNone/>
              <a:defRPr sz="999"/>
            </a:lvl8pPr>
            <a:lvl9pPr marL="3653942" indent="0">
              <a:buNone/>
              <a:defRPr sz="999"/>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773C0EF-87B2-E078-501B-971E9743E979}"/>
              </a:ext>
            </a:extLst>
          </p:cNvPr>
          <p:cNvSpPr>
            <a:spLocks noGrp="1"/>
          </p:cNvSpPr>
          <p:nvPr>
            <p:ph type="dt" sz="half" idx="10"/>
          </p:nvPr>
        </p:nvSpPr>
        <p:spPr/>
        <p:txBody>
          <a:bodyPr/>
          <a:lstStyle/>
          <a:p>
            <a:fld id="{1D8BD707-D9CF-40AE-B4C6-C98DA3205C09}" type="datetimeFigureOut">
              <a:rPr lang="en-US" smtClean="0"/>
              <a:t>3/21/2025</a:t>
            </a:fld>
            <a:endParaRPr lang="en-US"/>
          </a:p>
        </p:txBody>
      </p:sp>
      <p:sp>
        <p:nvSpPr>
          <p:cNvPr id="6" name="Alt Bilgi Yer Tutucusu 5">
            <a:extLst>
              <a:ext uri="{FF2B5EF4-FFF2-40B4-BE49-F238E27FC236}">
                <a16:creationId xmlns:a16="http://schemas.microsoft.com/office/drawing/2014/main" id="{B8D84CF8-6B92-FDE6-EE68-C712264562D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D358BCB-5FEF-7DA4-E5F1-7C0CDE75F7E9}"/>
              </a:ext>
            </a:extLst>
          </p:cNvPr>
          <p:cNvSpPr>
            <a:spLocks noGrp="1"/>
          </p:cNvSpPr>
          <p:nvPr>
            <p:ph type="sldNum" sz="quarter" idx="12"/>
          </p:nvPr>
        </p:nvSpPr>
        <p:spPr/>
        <p:txBody>
          <a:bodyPr/>
          <a:lstStyle/>
          <a:p>
            <a:fld id="{B6F15528-21DE-4FAA-801E-634DDDAF4B2B}" type="slidenum">
              <a:rPr lang="tr-TR" smtClean="0"/>
              <a:t>‹#›</a:t>
            </a:fld>
            <a:endParaRPr lang="tr-TR"/>
          </a:p>
        </p:txBody>
      </p:sp>
    </p:spTree>
    <p:extLst>
      <p:ext uri="{BB962C8B-B14F-4D97-AF65-F5344CB8AC3E}">
        <p14:creationId xmlns:p14="http://schemas.microsoft.com/office/powerpoint/2010/main" val="1600059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FB3277-7CEC-FBB9-577F-961829BE4BBC}"/>
              </a:ext>
            </a:extLst>
          </p:cNvPr>
          <p:cNvSpPr>
            <a:spLocks noGrp="1"/>
          </p:cNvSpPr>
          <p:nvPr>
            <p:ph type="title"/>
          </p:nvPr>
        </p:nvSpPr>
        <p:spPr>
          <a:xfrm>
            <a:off x="838914" y="457200"/>
            <a:ext cx="3928141" cy="1600200"/>
          </a:xfrm>
        </p:spPr>
        <p:txBody>
          <a:bodyPr anchor="b"/>
          <a:lstStyle>
            <a:lvl1pPr>
              <a:defRPr sz="3197"/>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9E72FB0C-D93F-6C81-BAE2-22A87A527B78}"/>
              </a:ext>
            </a:extLst>
          </p:cNvPr>
          <p:cNvSpPr>
            <a:spLocks noGrp="1"/>
          </p:cNvSpPr>
          <p:nvPr>
            <p:ph type="pic" idx="1"/>
          </p:nvPr>
        </p:nvSpPr>
        <p:spPr>
          <a:xfrm>
            <a:off x="5177789" y="987426"/>
            <a:ext cx="6165771" cy="4873625"/>
          </a:xfrm>
        </p:spPr>
        <p:txBody>
          <a:bodyPr/>
          <a:lstStyle>
            <a:lvl1pPr marL="0" indent="0">
              <a:buNone/>
              <a:defRPr sz="3197"/>
            </a:lvl1pPr>
            <a:lvl2pPr marL="456743" indent="0">
              <a:buNone/>
              <a:defRPr sz="2797"/>
            </a:lvl2pPr>
            <a:lvl3pPr marL="913486" indent="0">
              <a:buNone/>
              <a:defRPr sz="2398"/>
            </a:lvl3pPr>
            <a:lvl4pPr marL="1370228" indent="0">
              <a:buNone/>
              <a:defRPr sz="1998"/>
            </a:lvl4pPr>
            <a:lvl5pPr marL="1826971" indent="0">
              <a:buNone/>
              <a:defRPr sz="1998"/>
            </a:lvl5pPr>
            <a:lvl6pPr marL="2283714" indent="0">
              <a:buNone/>
              <a:defRPr sz="1998"/>
            </a:lvl6pPr>
            <a:lvl7pPr marL="2740457" indent="0">
              <a:buNone/>
              <a:defRPr sz="1998"/>
            </a:lvl7pPr>
            <a:lvl8pPr marL="3197200" indent="0">
              <a:buNone/>
              <a:defRPr sz="1998"/>
            </a:lvl8pPr>
            <a:lvl9pPr marL="3653942" indent="0">
              <a:buNone/>
              <a:defRPr sz="1998"/>
            </a:lvl9pPr>
          </a:lstStyle>
          <a:p>
            <a:endParaRPr lang="tr-TR"/>
          </a:p>
        </p:txBody>
      </p:sp>
      <p:sp>
        <p:nvSpPr>
          <p:cNvPr id="4" name="Metin Yer Tutucusu 3">
            <a:extLst>
              <a:ext uri="{FF2B5EF4-FFF2-40B4-BE49-F238E27FC236}">
                <a16:creationId xmlns:a16="http://schemas.microsoft.com/office/drawing/2014/main" id="{765F1AEE-B481-65E9-42CC-D3158EE3F03E}"/>
              </a:ext>
            </a:extLst>
          </p:cNvPr>
          <p:cNvSpPr>
            <a:spLocks noGrp="1"/>
          </p:cNvSpPr>
          <p:nvPr>
            <p:ph type="body" sz="half" idx="2"/>
          </p:nvPr>
        </p:nvSpPr>
        <p:spPr>
          <a:xfrm>
            <a:off x="838914" y="2057400"/>
            <a:ext cx="3928141" cy="3811588"/>
          </a:xfrm>
        </p:spPr>
        <p:txBody>
          <a:bodyPr/>
          <a:lstStyle>
            <a:lvl1pPr marL="0" indent="0">
              <a:buNone/>
              <a:defRPr sz="1598"/>
            </a:lvl1pPr>
            <a:lvl2pPr marL="456743" indent="0">
              <a:buNone/>
              <a:defRPr sz="1399"/>
            </a:lvl2pPr>
            <a:lvl3pPr marL="913486" indent="0">
              <a:buNone/>
              <a:defRPr sz="1199"/>
            </a:lvl3pPr>
            <a:lvl4pPr marL="1370228" indent="0">
              <a:buNone/>
              <a:defRPr sz="999"/>
            </a:lvl4pPr>
            <a:lvl5pPr marL="1826971" indent="0">
              <a:buNone/>
              <a:defRPr sz="999"/>
            </a:lvl5pPr>
            <a:lvl6pPr marL="2283714" indent="0">
              <a:buNone/>
              <a:defRPr sz="999"/>
            </a:lvl6pPr>
            <a:lvl7pPr marL="2740457" indent="0">
              <a:buNone/>
              <a:defRPr sz="999"/>
            </a:lvl7pPr>
            <a:lvl8pPr marL="3197200" indent="0">
              <a:buNone/>
              <a:defRPr sz="999"/>
            </a:lvl8pPr>
            <a:lvl9pPr marL="3653942" indent="0">
              <a:buNone/>
              <a:defRPr sz="999"/>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5C69B0C-3D78-B1BE-539A-1668CAEC29E4}"/>
              </a:ext>
            </a:extLst>
          </p:cNvPr>
          <p:cNvSpPr>
            <a:spLocks noGrp="1"/>
          </p:cNvSpPr>
          <p:nvPr>
            <p:ph type="dt" sz="half" idx="10"/>
          </p:nvPr>
        </p:nvSpPr>
        <p:spPr/>
        <p:txBody>
          <a:bodyPr/>
          <a:lstStyle/>
          <a:p>
            <a:fld id="{1D8BD707-D9CF-40AE-B4C6-C98DA3205C09}" type="datetimeFigureOut">
              <a:rPr lang="en-US" smtClean="0"/>
              <a:t>3/21/2025</a:t>
            </a:fld>
            <a:endParaRPr lang="en-US"/>
          </a:p>
        </p:txBody>
      </p:sp>
      <p:sp>
        <p:nvSpPr>
          <p:cNvPr id="6" name="Alt Bilgi Yer Tutucusu 5">
            <a:extLst>
              <a:ext uri="{FF2B5EF4-FFF2-40B4-BE49-F238E27FC236}">
                <a16:creationId xmlns:a16="http://schemas.microsoft.com/office/drawing/2014/main" id="{915205EF-2E48-AC67-5B79-CFB880F388F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7BD1878-2F10-3EAC-0B4E-BFD25374E2A8}"/>
              </a:ext>
            </a:extLst>
          </p:cNvPr>
          <p:cNvSpPr>
            <a:spLocks noGrp="1"/>
          </p:cNvSpPr>
          <p:nvPr>
            <p:ph type="sldNum" sz="quarter" idx="12"/>
          </p:nvPr>
        </p:nvSpPr>
        <p:spPr/>
        <p:txBody>
          <a:bodyPr/>
          <a:lstStyle/>
          <a:p>
            <a:fld id="{B6F15528-21DE-4FAA-801E-634DDDAF4B2B}" type="slidenum">
              <a:rPr lang="tr-TR" smtClean="0"/>
              <a:t>‹#›</a:t>
            </a:fld>
            <a:endParaRPr lang="tr-TR"/>
          </a:p>
        </p:txBody>
      </p:sp>
    </p:spTree>
    <p:extLst>
      <p:ext uri="{BB962C8B-B14F-4D97-AF65-F5344CB8AC3E}">
        <p14:creationId xmlns:p14="http://schemas.microsoft.com/office/powerpoint/2010/main" val="446901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508FD33C-2D0E-D4BA-C168-F43E0E8521B5}"/>
              </a:ext>
            </a:extLst>
          </p:cNvPr>
          <p:cNvSpPr>
            <a:spLocks noGrp="1"/>
          </p:cNvSpPr>
          <p:nvPr>
            <p:ph type="title"/>
          </p:nvPr>
        </p:nvSpPr>
        <p:spPr>
          <a:xfrm>
            <a:off x="837327" y="365126"/>
            <a:ext cx="10504646"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3082A97-E8A9-C6FF-8ED0-FFAD2013CF1F}"/>
              </a:ext>
            </a:extLst>
          </p:cNvPr>
          <p:cNvSpPr>
            <a:spLocks noGrp="1"/>
          </p:cNvSpPr>
          <p:nvPr>
            <p:ph type="body" idx="1"/>
          </p:nvPr>
        </p:nvSpPr>
        <p:spPr>
          <a:xfrm>
            <a:off x="837327" y="1825625"/>
            <a:ext cx="10504646"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9218332-A6C4-4649-D61C-33A654ECE873}"/>
              </a:ext>
            </a:extLst>
          </p:cNvPr>
          <p:cNvSpPr>
            <a:spLocks noGrp="1"/>
          </p:cNvSpPr>
          <p:nvPr>
            <p:ph type="dt" sz="half" idx="2"/>
          </p:nvPr>
        </p:nvSpPr>
        <p:spPr>
          <a:xfrm>
            <a:off x="837327" y="6356351"/>
            <a:ext cx="2740343" cy="365125"/>
          </a:xfrm>
          <a:prstGeom prst="rect">
            <a:avLst/>
          </a:prstGeom>
        </p:spPr>
        <p:txBody>
          <a:bodyPr vert="horz" lIns="91440" tIns="45720" rIns="91440" bIns="45720" rtlCol="0" anchor="ctr"/>
          <a:lstStyle>
            <a:lvl1pPr algn="l">
              <a:defRPr sz="1199">
                <a:solidFill>
                  <a:schemeClr val="tx1">
                    <a:tint val="82000"/>
                  </a:schemeClr>
                </a:solidFill>
              </a:defRPr>
            </a:lvl1pPr>
          </a:lstStyle>
          <a:p>
            <a:fld id="{1D8BD707-D9CF-40AE-B4C6-C98DA3205C09}" type="datetimeFigureOut">
              <a:rPr lang="en-US" smtClean="0"/>
              <a:t>3/21/2025</a:t>
            </a:fld>
            <a:endParaRPr lang="en-US"/>
          </a:p>
        </p:txBody>
      </p:sp>
      <p:sp>
        <p:nvSpPr>
          <p:cNvPr id="5" name="Alt Bilgi Yer Tutucusu 4">
            <a:extLst>
              <a:ext uri="{FF2B5EF4-FFF2-40B4-BE49-F238E27FC236}">
                <a16:creationId xmlns:a16="http://schemas.microsoft.com/office/drawing/2014/main" id="{74D04C50-E34A-AB90-A040-F63769C400AF}"/>
              </a:ext>
            </a:extLst>
          </p:cNvPr>
          <p:cNvSpPr>
            <a:spLocks noGrp="1"/>
          </p:cNvSpPr>
          <p:nvPr>
            <p:ph type="ftr" sz="quarter" idx="3"/>
          </p:nvPr>
        </p:nvSpPr>
        <p:spPr>
          <a:xfrm>
            <a:off x="4034393" y="6356351"/>
            <a:ext cx="4110514" cy="365125"/>
          </a:xfrm>
          <a:prstGeom prst="rect">
            <a:avLst/>
          </a:prstGeom>
        </p:spPr>
        <p:txBody>
          <a:bodyPr vert="horz" lIns="91440" tIns="45720" rIns="91440" bIns="45720" rtlCol="0" anchor="ctr"/>
          <a:lstStyle>
            <a:lvl1pPr algn="ctr">
              <a:defRPr sz="1199">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B057F9FE-2030-8D14-794A-D355F4E4645E}"/>
              </a:ext>
            </a:extLst>
          </p:cNvPr>
          <p:cNvSpPr>
            <a:spLocks noGrp="1"/>
          </p:cNvSpPr>
          <p:nvPr>
            <p:ph type="sldNum" sz="quarter" idx="4"/>
          </p:nvPr>
        </p:nvSpPr>
        <p:spPr>
          <a:xfrm>
            <a:off x="8601630" y="6356351"/>
            <a:ext cx="2740343" cy="365125"/>
          </a:xfrm>
          <a:prstGeom prst="rect">
            <a:avLst/>
          </a:prstGeom>
        </p:spPr>
        <p:txBody>
          <a:bodyPr vert="horz" lIns="91440" tIns="45720" rIns="91440" bIns="45720" rtlCol="0" anchor="ctr"/>
          <a:lstStyle>
            <a:lvl1pPr algn="r">
              <a:defRPr sz="1199">
                <a:solidFill>
                  <a:schemeClr val="tx1">
                    <a:tint val="82000"/>
                  </a:schemeClr>
                </a:solidFill>
              </a:defRPr>
            </a:lvl1pPr>
          </a:lstStyle>
          <a:p>
            <a:fld id="{B6F15528-21DE-4FAA-801E-634DDDAF4B2B}" type="slidenum">
              <a:rPr lang="tr-TR" smtClean="0"/>
              <a:t>‹#›</a:t>
            </a:fld>
            <a:endParaRPr lang="tr-TR"/>
          </a:p>
        </p:txBody>
      </p:sp>
    </p:spTree>
    <p:extLst>
      <p:ext uri="{BB962C8B-B14F-4D97-AF65-F5344CB8AC3E}">
        <p14:creationId xmlns:p14="http://schemas.microsoft.com/office/powerpoint/2010/main" val="2091037803"/>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Lst>
  <p:txStyles>
    <p:titleStyle>
      <a:lvl1pPr algn="l" defTabSz="913486" rtl="0" eaLnBrk="1" latinLnBrk="0" hangingPunct="1">
        <a:lnSpc>
          <a:spcPct val="90000"/>
        </a:lnSpc>
        <a:spcBef>
          <a:spcPct val="0"/>
        </a:spcBef>
        <a:buNone/>
        <a:defRPr sz="4396" kern="1200">
          <a:solidFill>
            <a:schemeClr val="tx1"/>
          </a:solidFill>
          <a:latin typeface="+mj-lt"/>
          <a:ea typeface="+mj-ea"/>
          <a:cs typeface="+mj-cs"/>
        </a:defRPr>
      </a:lvl1pPr>
    </p:titleStyle>
    <p:bodyStyle>
      <a:lvl1pPr marL="228371" indent="-228371" algn="l" defTabSz="913486" rtl="0" eaLnBrk="1" latinLnBrk="0" hangingPunct="1">
        <a:lnSpc>
          <a:spcPct val="90000"/>
        </a:lnSpc>
        <a:spcBef>
          <a:spcPts val="999"/>
        </a:spcBef>
        <a:buFont typeface="Arial" panose="020B0604020202020204" pitchFamily="34" charset="0"/>
        <a:buChar char="•"/>
        <a:defRPr sz="2797" kern="1200">
          <a:solidFill>
            <a:schemeClr val="tx1"/>
          </a:solidFill>
          <a:latin typeface="+mn-lt"/>
          <a:ea typeface="+mn-ea"/>
          <a:cs typeface="+mn-cs"/>
        </a:defRPr>
      </a:lvl1pPr>
      <a:lvl2pPr marL="685114" indent="-228371" algn="l" defTabSz="913486" rtl="0" eaLnBrk="1" latinLnBrk="0" hangingPunct="1">
        <a:lnSpc>
          <a:spcPct val="90000"/>
        </a:lnSpc>
        <a:spcBef>
          <a:spcPts val="500"/>
        </a:spcBef>
        <a:buFont typeface="Arial" panose="020B0604020202020204" pitchFamily="34" charset="0"/>
        <a:buChar char="•"/>
        <a:defRPr sz="2398" kern="1200">
          <a:solidFill>
            <a:schemeClr val="tx1"/>
          </a:solidFill>
          <a:latin typeface="+mn-lt"/>
          <a:ea typeface="+mn-ea"/>
          <a:cs typeface="+mn-cs"/>
        </a:defRPr>
      </a:lvl2pPr>
      <a:lvl3pPr marL="1141857" indent="-228371" algn="l" defTabSz="913486" rtl="0" eaLnBrk="1" latinLnBrk="0" hangingPunct="1">
        <a:lnSpc>
          <a:spcPct val="90000"/>
        </a:lnSpc>
        <a:spcBef>
          <a:spcPts val="500"/>
        </a:spcBef>
        <a:buFont typeface="Arial" panose="020B0604020202020204" pitchFamily="34" charset="0"/>
        <a:buChar char="•"/>
        <a:defRPr sz="1998" kern="1200">
          <a:solidFill>
            <a:schemeClr val="tx1"/>
          </a:solidFill>
          <a:latin typeface="+mn-lt"/>
          <a:ea typeface="+mn-ea"/>
          <a:cs typeface="+mn-cs"/>
        </a:defRPr>
      </a:lvl3pPr>
      <a:lvl4pPr marL="1598600" indent="-228371" algn="l" defTabSz="913486"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4pPr>
      <a:lvl5pPr marL="2055343" indent="-228371" algn="l" defTabSz="913486"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5pPr>
      <a:lvl6pPr marL="2512085" indent="-228371" algn="l" defTabSz="913486"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6pPr>
      <a:lvl7pPr marL="2968828" indent="-228371" algn="l" defTabSz="913486"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7pPr>
      <a:lvl8pPr marL="3425571" indent="-228371" algn="l" defTabSz="913486"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8pPr>
      <a:lvl9pPr marL="3882314" indent="-228371" algn="l" defTabSz="913486"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9pPr>
    </p:bodyStyle>
    <p:otherStyle>
      <a:defPPr>
        <a:defRPr lang="tr-TR"/>
      </a:defPPr>
      <a:lvl1pPr marL="0" algn="l" defTabSz="913486" rtl="0" eaLnBrk="1" latinLnBrk="0" hangingPunct="1">
        <a:defRPr sz="1798" kern="1200">
          <a:solidFill>
            <a:schemeClr val="tx1"/>
          </a:solidFill>
          <a:latin typeface="+mn-lt"/>
          <a:ea typeface="+mn-ea"/>
          <a:cs typeface="+mn-cs"/>
        </a:defRPr>
      </a:lvl1pPr>
      <a:lvl2pPr marL="456743" algn="l" defTabSz="913486" rtl="0" eaLnBrk="1" latinLnBrk="0" hangingPunct="1">
        <a:defRPr sz="1798" kern="1200">
          <a:solidFill>
            <a:schemeClr val="tx1"/>
          </a:solidFill>
          <a:latin typeface="+mn-lt"/>
          <a:ea typeface="+mn-ea"/>
          <a:cs typeface="+mn-cs"/>
        </a:defRPr>
      </a:lvl2pPr>
      <a:lvl3pPr marL="913486" algn="l" defTabSz="913486" rtl="0" eaLnBrk="1" latinLnBrk="0" hangingPunct="1">
        <a:defRPr sz="1798" kern="1200">
          <a:solidFill>
            <a:schemeClr val="tx1"/>
          </a:solidFill>
          <a:latin typeface="+mn-lt"/>
          <a:ea typeface="+mn-ea"/>
          <a:cs typeface="+mn-cs"/>
        </a:defRPr>
      </a:lvl3pPr>
      <a:lvl4pPr marL="1370228" algn="l" defTabSz="913486" rtl="0" eaLnBrk="1" latinLnBrk="0" hangingPunct="1">
        <a:defRPr sz="1798" kern="1200">
          <a:solidFill>
            <a:schemeClr val="tx1"/>
          </a:solidFill>
          <a:latin typeface="+mn-lt"/>
          <a:ea typeface="+mn-ea"/>
          <a:cs typeface="+mn-cs"/>
        </a:defRPr>
      </a:lvl4pPr>
      <a:lvl5pPr marL="1826971" algn="l" defTabSz="913486" rtl="0" eaLnBrk="1" latinLnBrk="0" hangingPunct="1">
        <a:defRPr sz="1798" kern="1200">
          <a:solidFill>
            <a:schemeClr val="tx1"/>
          </a:solidFill>
          <a:latin typeface="+mn-lt"/>
          <a:ea typeface="+mn-ea"/>
          <a:cs typeface="+mn-cs"/>
        </a:defRPr>
      </a:lvl5pPr>
      <a:lvl6pPr marL="2283714" algn="l" defTabSz="913486" rtl="0" eaLnBrk="1" latinLnBrk="0" hangingPunct="1">
        <a:defRPr sz="1798" kern="1200">
          <a:solidFill>
            <a:schemeClr val="tx1"/>
          </a:solidFill>
          <a:latin typeface="+mn-lt"/>
          <a:ea typeface="+mn-ea"/>
          <a:cs typeface="+mn-cs"/>
        </a:defRPr>
      </a:lvl6pPr>
      <a:lvl7pPr marL="2740457" algn="l" defTabSz="913486" rtl="0" eaLnBrk="1" latinLnBrk="0" hangingPunct="1">
        <a:defRPr sz="1798" kern="1200">
          <a:solidFill>
            <a:schemeClr val="tx1"/>
          </a:solidFill>
          <a:latin typeface="+mn-lt"/>
          <a:ea typeface="+mn-ea"/>
          <a:cs typeface="+mn-cs"/>
        </a:defRPr>
      </a:lvl7pPr>
      <a:lvl8pPr marL="3197200" algn="l" defTabSz="913486" rtl="0" eaLnBrk="1" latinLnBrk="0" hangingPunct="1">
        <a:defRPr sz="1798" kern="1200">
          <a:solidFill>
            <a:schemeClr val="tx1"/>
          </a:solidFill>
          <a:latin typeface="+mn-lt"/>
          <a:ea typeface="+mn-ea"/>
          <a:cs typeface="+mn-cs"/>
        </a:defRPr>
      </a:lvl8pPr>
      <a:lvl9pPr marL="3653942" algn="l" defTabSz="913486" rtl="0" eaLnBrk="1" latinLnBrk="0" hangingPunct="1">
        <a:defRPr sz="179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436236" y="5135326"/>
            <a:ext cx="9723333" cy="1229835"/>
          </a:xfrm>
        </p:spPr>
        <p:txBody>
          <a:bodyPr>
            <a:normAutofit/>
          </a:bodyPr>
          <a:lstStyle/>
          <a:p>
            <a:r>
              <a:rPr lang="tr-TR" sz="1698" b="1" dirty="0"/>
              <a:t>20.03.2024</a:t>
            </a:r>
            <a:endParaRPr lang="en-US" sz="1698" b="1" dirty="0"/>
          </a:p>
        </p:txBody>
      </p:sp>
      <p:sp>
        <p:nvSpPr>
          <p:cNvPr id="4" name="Dikdörtgen 3"/>
          <p:cNvSpPr/>
          <p:nvPr/>
        </p:nvSpPr>
        <p:spPr>
          <a:xfrm>
            <a:off x="1436236" y="4428717"/>
            <a:ext cx="9723333" cy="553421"/>
          </a:xfrm>
          <a:prstGeom prst="rect">
            <a:avLst/>
          </a:prstGeom>
        </p:spPr>
        <p:txBody>
          <a:bodyPr wrap="square">
            <a:spAutoFit/>
          </a:bodyPr>
          <a:lstStyle/>
          <a:p>
            <a:pPr algn="ctr"/>
            <a:r>
              <a:rPr lang="tr-TR" sz="2997" b="1" dirty="0"/>
              <a:t>Prof. Dr. Ebru Kaya Mutlu</a:t>
            </a:r>
          </a:p>
        </p:txBody>
      </p:sp>
      <p:sp>
        <p:nvSpPr>
          <p:cNvPr id="7" name="Dikdörtgen 6"/>
          <p:cNvSpPr/>
          <p:nvPr/>
        </p:nvSpPr>
        <p:spPr>
          <a:xfrm>
            <a:off x="0" y="6518348"/>
            <a:ext cx="12179300" cy="336080"/>
          </a:xfrm>
          <a:prstGeom prst="rect">
            <a:avLst/>
          </a:prstGeom>
          <a:solidFill>
            <a:schemeClr val="accent1">
              <a:lumMod val="60000"/>
              <a:lumOff val="4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sz="1598" b="1" i="1" dirty="0"/>
          </a:p>
        </p:txBody>
      </p:sp>
      <p:sp>
        <p:nvSpPr>
          <p:cNvPr id="11" name="Dikdörtgen 10"/>
          <p:cNvSpPr/>
          <p:nvPr/>
        </p:nvSpPr>
        <p:spPr>
          <a:xfrm>
            <a:off x="0" y="-6972"/>
            <a:ext cx="12179300" cy="336080"/>
          </a:xfrm>
          <a:prstGeom prst="rect">
            <a:avLst/>
          </a:prstGeom>
          <a:solidFill>
            <a:schemeClr val="accent1">
              <a:lumMod val="60000"/>
              <a:lumOff val="4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8"/>
          </a:p>
        </p:txBody>
      </p:sp>
      <p:sp>
        <p:nvSpPr>
          <p:cNvPr id="2" name="Metin kutusu 1">
            <a:extLst>
              <a:ext uri="{FF2B5EF4-FFF2-40B4-BE49-F238E27FC236}">
                <a16:creationId xmlns:a16="http://schemas.microsoft.com/office/drawing/2014/main" id="{4E7557B7-D807-36FE-3272-FB1E98E474B0}"/>
              </a:ext>
            </a:extLst>
          </p:cNvPr>
          <p:cNvSpPr txBox="1"/>
          <p:nvPr/>
        </p:nvSpPr>
        <p:spPr>
          <a:xfrm>
            <a:off x="1146730" y="1448469"/>
            <a:ext cx="9673409" cy="1696132"/>
          </a:xfrm>
          <a:prstGeom prst="rect">
            <a:avLst/>
          </a:prstGeom>
          <a:noFill/>
        </p:spPr>
        <p:txBody>
          <a:bodyPr wrap="square">
            <a:spAutoFit/>
          </a:bodyPr>
          <a:lstStyle/>
          <a:p>
            <a:pPr algn="ctr" defTabSz="913486">
              <a:spcBef>
                <a:spcPts val="999"/>
              </a:spcBef>
              <a:defRPr/>
            </a:pPr>
            <a:r>
              <a:rPr lang="tr-TR" sz="4795" b="1" dirty="0">
                <a:solidFill>
                  <a:srgbClr val="002060"/>
                </a:solidFill>
              </a:rPr>
              <a:t>Kurumsal Yönetim Sisteminde</a:t>
            </a:r>
          </a:p>
          <a:p>
            <a:pPr algn="ctr" defTabSz="913486">
              <a:spcBef>
                <a:spcPts val="999"/>
              </a:spcBef>
              <a:defRPr/>
            </a:pPr>
            <a:r>
              <a:rPr lang="tr-TR" sz="4795" b="1" dirty="0">
                <a:solidFill>
                  <a:srgbClr val="002060"/>
                </a:solidFill>
              </a:rPr>
              <a:t>Öğrencilerin Rolü</a:t>
            </a:r>
            <a:r>
              <a:rPr lang="tr-TR" sz="4795" b="1" dirty="0">
                <a:solidFill>
                  <a:srgbClr val="0070C0"/>
                </a:solidFill>
              </a:rPr>
              <a:t> </a:t>
            </a:r>
            <a:r>
              <a:rPr lang="tr-TR" sz="4795" dirty="0">
                <a:solidFill>
                  <a:srgbClr val="0070C0"/>
                </a:solidFill>
                <a:latin typeface="Calibri"/>
              </a:rPr>
              <a:t> </a:t>
            </a:r>
            <a:endParaRPr lang="tr-TR" sz="4795" dirty="0">
              <a:solidFill>
                <a:srgbClr val="0070C0"/>
              </a:solidFill>
            </a:endParaRPr>
          </a:p>
        </p:txBody>
      </p:sp>
      <p:sp>
        <p:nvSpPr>
          <p:cNvPr id="6" name="Metin kutusu 5">
            <a:extLst>
              <a:ext uri="{FF2B5EF4-FFF2-40B4-BE49-F238E27FC236}">
                <a16:creationId xmlns:a16="http://schemas.microsoft.com/office/drawing/2014/main" id="{AAA52AD0-87B8-6EB2-4823-17973F8C0ACC}"/>
              </a:ext>
            </a:extLst>
          </p:cNvPr>
          <p:cNvSpPr txBox="1"/>
          <p:nvPr/>
        </p:nvSpPr>
        <p:spPr>
          <a:xfrm>
            <a:off x="1298972" y="3367376"/>
            <a:ext cx="9673409" cy="952217"/>
          </a:xfrm>
          <a:prstGeom prst="rect">
            <a:avLst/>
          </a:prstGeom>
          <a:noFill/>
        </p:spPr>
        <p:txBody>
          <a:bodyPr wrap="square">
            <a:spAutoFit/>
          </a:bodyPr>
          <a:lstStyle/>
          <a:p>
            <a:pPr algn="ctr" defTabSz="913486">
              <a:spcBef>
                <a:spcPts val="999"/>
              </a:spcBef>
              <a:defRPr/>
            </a:pPr>
            <a:r>
              <a:rPr lang="tr-TR" sz="2797" b="1" dirty="0">
                <a:solidFill>
                  <a:srgbClr val="002060"/>
                </a:solidFill>
              </a:rPr>
              <a:t>Bandırma </a:t>
            </a:r>
            <a:r>
              <a:rPr lang="tr-TR" sz="2797" b="1" dirty="0" err="1">
                <a:solidFill>
                  <a:srgbClr val="002060"/>
                </a:solidFill>
              </a:rPr>
              <a:t>Onyedi</a:t>
            </a:r>
            <a:r>
              <a:rPr lang="tr-TR" sz="2797" b="1" dirty="0">
                <a:solidFill>
                  <a:srgbClr val="002060"/>
                </a:solidFill>
              </a:rPr>
              <a:t> Eylül Üniversitesi’nde Kalite Yönetim Sistemi</a:t>
            </a:r>
            <a:r>
              <a:rPr lang="tr-TR" sz="2797" b="1" dirty="0">
                <a:solidFill>
                  <a:srgbClr val="0070C0"/>
                </a:solidFill>
              </a:rPr>
              <a:t> </a:t>
            </a:r>
            <a:r>
              <a:rPr lang="tr-TR" sz="2797" dirty="0">
                <a:solidFill>
                  <a:srgbClr val="0070C0"/>
                </a:solidFill>
                <a:latin typeface="Calibri"/>
              </a:rPr>
              <a:t> </a:t>
            </a:r>
            <a:endParaRPr lang="tr-TR" sz="2797" dirty="0">
              <a:solidFill>
                <a:srgbClr val="0070C0"/>
              </a:solidFill>
            </a:endParaRPr>
          </a:p>
        </p:txBody>
      </p:sp>
      <p:pic>
        <p:nvPicPr>
          <p:cNvPr id="5" name="Picture 2" descr="BANDIRMA ONYEDİ EYLÜL ÜNİVERSİTESİ - Rektörlük Goster">
            <a:extLst>
              <a:ext uri="{FF2B5EF4-FFF2-40B4-BE49-F238E27FC236}">
                <a16:creationId xmlns:a16="http://schemas.microsoft.com/office/drawing/2014/main" id="{764E58FB-D422-4DCA-CB61-53B9AA5511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37" y="0"/>
            <a:ext cx="1708207" cy="1655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6117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5B2105B1-0EBD-AB43-11D5-18D048901712}"/>
              </a:ext>
            </a:extLst>
          </p:cNvPr>
          <p:cNvSpPr txBox="1"/>
          <p:nvPr/>
        </p:nvSpPr>
        <p:spPr>
          <a:xfrm>
            <a:off x="8604250" y="5595177"/>
            <a:ext cx="2895600" cy="369332"/>
          </a:xfrm>
          <a:prstGeom prst="rect">
            <a:avLst/>
          </a:prstGeom>
          <a:noFill/>
        </p:spPr>
        <p:txBody>
          <a:bodyPr wrap="square" rtlCol="0">
            <a:spAutoFit/>
          </a:bodyPr>
          <a:lstStyle/>
          <a:p>
            <a:r>
              <a:rPr lang="tr-TR" dirty="0"/>
              <a:t>TEŞEKKÜRLER</a:t>
            </a:r>
          </a:p>
        </p:txBody>
      </p:sp>
    </p:spTree>
    <p:extLst>
      <p:ext uri="{BB962C8B-B14F-4D97-AF65-F5344CB8AC3E}">
        <p14:creationId xmlns:p14="http://schemas.microsoft.com/office/powerpoint/2010/main" val="639358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541869" y="381770"/>
            <a:ext cx="6976503" cy="1639176"/>
          </a:xfrm>
          <a:prstGeom prst="rect">
            <a:avLst/>
          </a:prstGeom>
          <a:blipFill>
            <a:blip r:embed="rId2" cstate="print"/>
            <a:stretch>
              <a:fillRect/>
            </a:stretch>
          </a:blipFill>
        </p:spPr>
        <p:txBody>
          <a:bodyPr wrap="square" lIns="0" tIns="0" rIns="0" bIns="0" rtlCol="0"/>
          <a:lstStyle/>
          <a:p>
            <a:endParaRPr/>
          </a:p>
        </p:txBody>
      </p:sp>
      <p:sp>
        <p:nvSpPr>
          <p:cNvPr id="4" name="Metin kutusu 3">
            <a:extLst>
              <a:ext uri="{FF2B5EF4-FFF2-40B4-BE49-F238E27FC236}">
                <a16:creationId xmlns:a16="http://schemas.microsoft.com/office/drawing/2014/main" id="{A983F360-9F21-C2A1-8E23-1C9D06A4F500}"/>
              </a:ext>
            </a:extLst>
          </p:cNvPr>
          <p:cNvSpPr txBox="1"/>
          <p:nvPr/>
        </p:nvSpPr>
        <p:spPr>
          <a:xfrm>
            <a:off x="908050" y="2431590"/>
            <a:ext cx="9296400" cy="369332"/>
          </a:xfrm>
          <a:prstGeom prst="rect">
            <a:avLst/>
          </a:prstGeom>
          <a:noFill/>
        </p:spPr>
        <p:txBody>
          <a:bodyPr wrap="square" rtlCol="0">
            <a:spAutoFit/>
          </a:bodyPr>
          <a:lstStyle/>
          <a:p>
            <a:r>
              <a:rPr lang="tr-TR" dirty="0">
                <a:solidFill>
                  <a:srgbClr val="FF0000"/>
                </a:solidFill>
              </a:rPr>
              <a:t>Yükseköğretim Kalite Kurulu(YÖKAK) Nedir?</a:t>
            </a:r>
          </a:p>
        </p:txBody>
      </p:sp>
      <p:sp>
        <p:nvSpPr>
          <p:cNvPr id="9" name="Metin kutusu 8">
            <a:extLst>
              <a:ext uri="{FF2B5EF4-FFF2-40B4-BE49-F238E27FC236}">
                <a16:creationId xmlns:a16="http://schemas.microsoft.com/office/drawing/2014/main" id="{A47EC102-5B62-1439-8629-3FA9003B6463}"/>
              </a:ext>
            </a:extLst>
          </p:cNvPr>
          <p:cNvSpPr txBox="1"/>
          <p:nvPr/>
        </p:nvSpPr>
        <p:spPr>
          <a:xfrm>
            <a:off x="541869" y="3007471"/>
            <a:ext cx="10653181" cy="1477328"/>
          </a:xfrm>
          <a:prstGeom prst="rect">
            <a:avLst/>
          </a:prstGeom>
          <a:noFill/>
        </p:spPr>
        <p:txBody>
          <a:bodyPr wrap="square" rtlCol="0">
            <a:spAutoFit/>
          </a:bodyPr>
          <a:lstStyle/>
          <a:p>
            <a:r>
              <a:rPr lang="tr-TR" b="0" i="0" dirty="0">
                <a:solidFill>
                  <a:srgbClr val="333333"/>
                </a:solidFill>
                <a:effectLst/>
                <a:latin typeface="Open Sans" panose="020B0606030504020204" pitchFamily="34" charset="0"/>
              </a:rPr>
              <a:t>Yükseköğretim kurumlarının eğitim-öğretim ve araştırma faaliyetleri ile idari hizmetlerinin kalite düzeylerine ilişkin ulusal ve uluslararası Kalite standartlarına göre değerlendirmeler yapan, iç ve dış kalite güvencesi, akreditasyon süreçleri ve bağımsız dış değerlendirme kurumlarının yetkilendirilmesi süreçlerini yürüten Yükseköğretim Kalite Kurulu idari ve mali özerkliğe sahip, kamu tüzel kişiliğini haiz ve özel bütçeli bir kuruluştur.</a:t>
            </a:r>
            <a:endParaRPr lang="tr-TR" dirty="0"/>
          </a:p>
        </p:txBody>
      </p:sp>
      <p:pic>
        <p:nvPicPr>
          <p:cNvPr id="5" name="Resim 4" descr="yazı tipi, metin, grafik, logo içeren bir resim&#10;&#10;Açıklama otomatik olarak oluşturuldu">
            <a:extLst>
              <a:ext uri="{FF2B5EF4-FFF2-40B4-BE49-F238E27FC236}">
                <a16:creationId xmlns:a16="http://schemas.microsoft.com/office/drawing/2014/main" id="{BCF8FAC9-1374-102C-9BA8-1B451A5A3FF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28120" y="585866"/>
            <a:ext cx="3195530" cy="1639175"/>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A90196F1-92F0-6377-03EC-00247DE86C6D}"/>
              </a:ext>
            </a:extLst>
          </p:cNvPr>
          <p:cNvPicPr>
            <a:picLocks noChangeAspect="1"/>
          </p:cNvPicPr>
          <p:nvPr/>
        </p:nvPicPr>
        <p:blipFill rotWithShape="1">
          <a:blip r:embed="rId2">
            <a:extLst>
              <a:ext uri="{28A0092B-C50C-407E-A947-70E740481C1C}">
                <a14:useLocalDpi xmlns:a14="http://schemas.microsoft.com/office/drawing/2010/main" val="0"/>
              </a:ext>
            </a:extLst>
          </a:blip>
          <a:srcRect r="-1" b="12580"/>
          <a:stretch/>
        </p:blipFill>
        <p:spPr>
          <a:xfrm>
            <a:off x="642796" y="643467"/>
            <a:ext cx="10893707" cy="5571066"/>
          </a:xfrm>
          <a:prstGeom prst="rect">
            <a:avLst/>
          </a:prstGeom>
        </p:spPr>
      </p:pic>
    </p:spTree>
    <p:extLst>
      <p:ext uri="{BB962C8B-B14F-4D97-AF65-F5344CB8AC3E}">
        <p14:creationId xmlns:p14="http://schemas.microsoft.com/office/powerpoint/2010/main" val="623025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1" name="object 2"/>
          <p:cNvSpPr txBox="1"/>
          <p:nvPr/>
        </p:nvSpPr>
        <p:spPr>
          <a:xfrm>
            <a:off x="831851" y="1138228"/>
            <a:ext cx="10181828" cy="3858768"/>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marL="12700" indent="-228600" defTabSz="914400">
              <a:lnSpc>
                <a:spcPct val="120000"/>
              </a:lnSpc>
              <a:spcBef>
                <a:spcPts val="95"/>
              </a:spcBef>
              <a:buClr>
                <a:schemeClr val="accent1"/>
              </a:buClr>
              <a:buSzPct val="100000"/>
              <a:buFont typeface="Arial" panose="020B0604020202020204" pitchFamily="34" charset="0"/>
              <a:buChar char="•"/>
            </a:pPr>
            <a:r>
              <a:rPr lang="en-US" sz="4800" b="1" spc="-15" dirty="0" err="1">
                <a:solidFill>
                  <a:srgbClr val="000000"/>
                </a:solidFill>
              </a:rPr>
              <a:t>Kalite</a:t>
            </a:r>
            <a:r>
              <a:rPr lang="en-US" sz="4800" b="1" spc="-15" dirty="0">
                <a:solidFill>
                  <a:srgbClr val="000000"/>
                </a:solidFill>
              </a:rPr>
              <a:t> </a:t>
            </a:r>
            <a:r>
              <a:rPr lang="en-US" sz="4800" b="1" spc="-85" dirty="0" err="1">
                <a:solidFill>
                  <a:srgbClr val="000000"/>
                </a:solidFill>
              </a:rPr>
              <a:t>Güvencesi</a:t>
            </a:r>
            <a:r>
              <a:rPr lang="en-US" sz="4800" b="1" spc="-85" dirty="0">
                <a:solidFill>
                  <a:srgbClr val="000000"/>
                </a:solidFill>
              </a:rPr>
              <a:t> </a:t>
            </a:r>
            <a:r>
              <a:rPr lang="en-US" sz="4800" b="1" spc="-60" dirty="0" err="1">
                <a:solidFill>
                  <a:srgbClr val="000000"/>
                </a:solidFill>
              </a:rPr>
              <a:t>Sistemi</a:t>
            </a:r>
            <a:r>
              <a:rPr lang="en-US" sz="4800" b="1" spc="-60" dirty="0">
                <a:solidFill>
                  <a:srgbClr val="000000"/>
                </a:solidFill>
              </a:rPr>
              <a:t>;</a:t>
            </a:r>
            <a:r>
              <a:rPr lang="en-US" sz="4800" b="1" spc="35" dirty="0">
                <a:solidFill>
                  <a:srgbClr val="000000"/>
                </a:solidFill>
              </a:rPr>
              <a:t> </a:t>
            </a:r>
            <a:endParaRPr lang="tr-TR" sz="4800" b="1" spc="35" dirty="0">
              <a:solidFill>
                <a:srgbClr val="000000"/>
              </a:solidFill>
            </a:endParaRPr>
          </a:p>
          <a:p>
            <a:pPr marL="12700" indent="-228600" defTabSz="914400">
              <a:lnSpc>
                <a:spcPct val="120000"/>
              </a:lnSpc>
              <a:spcBef>
                <a:spcPts val="95"/>
              </a:spcBef>
              <a:buClr>
                <a:schemeClr val="accent1"/>
              </a:buClr>
              <a:buSzPct val="100000"/>
              <a:buFont typeface="Arial" panose="020B0604020202020204" pitchFamily="34" charset="0"/>
              <a:buChar char="•"/>
            </a:pPr>
            <a:r>
              <a:rPr lang="en-US" sz="2400" spc="5" dirty="0" err="1">
                <a:solidFill>
                  <a:srgbClr val="000000"/>
                </a:solidFill>
              </a:rPr>
              <a:t>Yükseköğretim</a:t>
            </a:r>
            <a:r>
              <a:rPr lang="tr-TR" sz="2400" spc="5" dirty="0">
                <a:solidFill>
                  <a:srgbClr val="000000"/>
                </a:solidFill>
              </a:rPr>
              <a:t> </a:t>
            </a:r>
            <a:r>
              <a:rPr lang="en-US" sz="2400" dirty="0" err="1">
                <a:solidFill>
                  <a:srgbClr val="000000"/>
                </a:solidFill>
              </a:rPr>
              <a:t>kurumlarının</a:t>
            </a:r>
            <a:r>
              <a:rPr lang="tr-TR" sz="2400" dirty="0">
                <a:solidFill>
                  <a:srgbClr val="000000"/>
                </a:solidFill>
              </a:rPr>
              <a:t> </a:t>
            </a:r>
            <a:r>
              <a:rPr lang="tr-TR" sz="2400" spc="35" dirty="0">
                <a:solidFill>
                  <a:srgbClr val="000000"/>
                </a:solidFill>
              </a:rPr>
              <a:t>E</a:t>
            </a:r>
            <a:r>
              <a:rPr lang="en-US" sz="2400" spc="35" dirty="0" err="1">
                <a:solidFill>
                  <a:srgbClr val="000000"/>
                </a:solidFill>
              </a:rPr>
              <a:t>ğitim</a:t>
            </a:r>
            <a:r>
              <a:rPr lang="tr-TR" sz="2400" spc="35" dirty="0">
                <a:solidFill>
                  <a:srgbClr val="000000"/>
                </a:solidFill>
              </a:rPr>
              <a:t> Ö</a:t>
            </a:r>
            <a:r>
              <a:rPr lang="en-US" sz="2400" spc="35" dirty="0" err="1">
                <a:solidFill>
                  <a:srgbClr val="000000"/>
                </a:solidFill>
              </a:rPr>
              <a:t>ğretim</a:t>
            </a:r>
            <a:r>
              <a:rPr lang="en-US" sz="2400" spc="35" dirty="0">
                <a:solidFill>
                  <a:srgbClr val="000000"/>
                </a:solidFill>
              </a:rPr>
              <a:t>,</a:t>
            </a:r>
            <a:r>
              <a:rPr lang="tr-TR" sz="2400" spc="-10" dirty="0">
                <a:solidFill>
                  <a:srgbClr val="000000"/>
                </a:solidFill>
              </a:rPr>
              <a:t>Ar</a:t>
            </a:r>
            <a:r>
              <a:rPr lang="en-US" sz="2400" spc="-10" dirty="0" err="1">
                <a:solidFill>
                  <a:srgbClr val="000000"/>
                </a:solidFill>
              </a:rPr>
              <a:t>aştırma</a:t>
            </a:r>
            <a:r>
              <a:rPr lang="en-US" sz="2400" spc="-10" dirty="0">
                <a:solidFill>
                  <a:srgbClr val="000000"/>
                </a:solidFill>
              </a:rPr>
              <a:t> </a:t>
            </a:r>
            <a:r>
              <a:rPr lang="en-US" sz="2400" spc="-20" dirty="0" err="1">
                <a:solidFill>
                  <a:srgbClr val="000000"/>
                </a:solidFill>
              </a:rPr>
              <a:t>ve</a:t>
            </a:r>
            <a:r>
              <a:rPr lang="en-US" sz="2400" spc="-20" dirty="0">
                <a:solidFill>
                  <a:srgbClr val="000000"/>
                </a:solidFill>
              </a:rPr>
              <a:t> </a:t>
            </a:r>
            <a:endParaRPr lang="tr-TR" sz="2400" spc="-20" dirty="0">
              <a:solidFill>
                <a:srgbClr val="000000"/>
              </a:solidFill>
            </a:endParaRPr>
          </a:p>
          <a:p>
            <a:pPr marL="12700" indent="-228600" defTabSz="914400">
              <a:lnSpc>
                <a:spcPct val="120000"/>
              </a:lnSpc>
              <a:spcBef>
                <a:spcPts val="95"/>
              </a:spcBef>
              <a:buClr>
                <a:schemeClr val="accent1"/>
              </a:buClr>
              <a:buSzPct val="100000"/>
              <a:buFont typeface="Arial" panose="020B0604020202020204" pitchFamily="34" charset="0"/>
              <a:buChar char="•"/>
            </a:pPr>
            <a:r>
              <a:rPr lang="tr-TR" sz="2400" spc="40" dirty="0">
                <a:solidFill>
                  <a:srgbClr val="000000"/>
                </a:solidFill>
              </a:rPr>
              <a:t>T</a:t>
            </a:r>
            <a:r>
              <a:rPr lang="en-US" sz="2400" spc="40" dirty="0" err="1">
                <a:solidFill>
                  <a:srgbClr val="000000"/>
                </a:solidFill>
              </a:rPr>
              <a:t>oplumsal</a:t>
            </a:r>
            <a:r>
              <a:rPr lang="en-US" sz="2400" spc="40" dirty="0">
                <a:solidFill>
                  <a:srgbClr val="000000"/>
                </a:solidFill>
              </a:rPr>
              <a:t> </a:t>
            </a:r>
            <a:r>
              <a:rPr lang="tr-TR" sz="2400" spc="-5" dirty="0">
                <a:solidFill>
                  <a:srgbClr val="000000"/>
                </a:solidFill>
              </a:rPr>
              <a:t>K</a:t>
            </a:r>
            <a:r>
              <a:rPr lang="en-US" sz="2400" spc="-5" dirty="0" err="1">
                <a:solidFill>
                  <a:srgbClr val="000000"/>
                </a:solidFill>
              </a:rPr>
              <a:t>atkı</a:t>
            </a:r>
            <a:r>
              <a:rPr lang="en-US" sz="2400" spc="-5" dirty="0">
                <a:solidFill>
                  <a:srgbClr val="000000"/>
                </a:solidFill>
              </a:rPr>
              <a:t> </a:t>
            </a:r>
            <a:r>
              <a:rPr lang="tr-TR" sz="2400" spc="30" dirty="0">
                <a:solidFill>
                  <a:srgbClr val="000000"/>
                </a:solidFill>
              </a:rPr>
              <a:t>F</a:t>
            </a:r>
            <a:r>
              <a:rPr lang="en-US" sz="2400" spc="30" dirty="0" err="1">
                <a:solidFill>
                  <a:srgbClr val="000000"/>
                </a:solidFill>
              </a:rPr>
              <a:t>aaliyetleri</a:t>
            </a:r>
            <a:r>
              <a:rPr lang="en-US" sz="2400" spc="30" dirty="0">
                <a:solidFill>
                  <a:srgbClr val="000000"/>
                </a:solidFill>
              </a:rPr>
              <a:t> </a:t>
            </a:r>
            <a:r>
              <a:rPr lang="en-US" sz="2400" spc="30" dirty="0" err="1">
                <a:solidFill>
                  <a:srgbClr val="000000"/>
                </a:solidFill>
              </a:rPr>
              <a:t>ile</a:t>
            </a:r>
            <a:r>
              <a:rPr lang="en-US" sz="2400" spc="30" dirty="0">
                <a:solidFill>
                  <a:srgbClr val="000000"/>
                </a:solidFill>
              </a:rPr>
              <a:t> </a:t>
            </a:r>
            <a:r>
              <a:rPr lang="tr-TR" sz="2400" spc="10" dirty="0">
                <a:solidFill>
                  <a:srgbClr val="000000"/>
                </a:solidFill>
              </a:rPr>
              <a:t>İ</a:t>
            </a:r>
            <a:r>
              <a:rPr lang="en-US" sz="2400" spc="10" dirty="0" err="1">
                <a:solidFill>
                  <a:srgbClr val="000000"/>
                </a:solidFill>
              </a:rPr>
              <a:t>dari</a:t>
            </a:r>
            <a:r>
              <a:rPr lang="en-US" sz="2400" spc="10" dirty="0">
                <a:solidFill>
                  <a:srgbClr val="000000"/>
                </a:solidFill>
              </a:rPr>
              <a:t> </a:t>
            </a:r>
            <a:r>
              <a:rPr lang="tr-TR" sz="2400" spc="10" dirty="0">
                <a:solidFill>
                  <a:srgbClr val="000000"/>
                </a:solidFill>
              </a:rPr>
              <a:t> H</a:t>
            </a:r>
            <a:r>
              <a:rPr lang="en-US" sz="2400" spc="20" dirty="0" err="1">
                <a:solidFill>
                  <a:srgbClr val="000000"/>
                </a:solidFill>
              </a:rPr>
              <a:t>izmetlerinin</a:t>
            </a:r>
            <a:r>
              <a:rPr lang="en-US" sz="2400" spc="20" dirty="0">
                <a:solidFill>
                  <a:srgbClr val="000000"/>
                </a:solidFill>
              </a:rPr>
              <a:t> </a:t>
            </a:r>
            <a:r>
              <a:rPr lang="tr-TR" sz="2400" spc="-35" dirty="0">
                <a:solidFill>
                  <a:srgbClr val="000000"/>
                </a:solidFill>
              </a:rPr>
              <a:t>İ</a:t>
            </a:r>
            <a:r>
              <a:rPr lang="en-US" sz="2400" spc="-35" dirty="0">
                <a:solidFill>
                  <a:srgbClr val="000000"/>
                </a:solidFill>
              </a:rPr>
              <a:t>ç </a:t>
            </a:r>
            <a:r>
              <a:rPr lang="en-US" sz="2400" spc="-20" dirty="0" err="1">
                <a:solidFill>
                  <a:srgbClr val="000000"/>
                </a:solidFill>
              </a:rPr>
              <a:t>ve</a:t>
            </a:r>
            <a:r>
              <a:rPr lang="en-US" sz="2400" spc="-20" dirty="0">
                <a:solidFill>
                  <a:srgbClr val="000000"/>
                </a:solidFill>
              </a:rPr>
              <a:t> </a:t>
            </a:r>
            <a:endParaRPr lang="tr-TR" sz="2400" spc="-20" dirty="0">
              <a:solidFill>
                <a:srgbClr val="000000"/>
              </a:solidFill>
            </a:endParaRPr>
          </a:p>
          <a:p>
            <a:pPr defTabSz="914400">
              <a:lnSpc>
                <a:spcPct val="120000"/>
              </a:lnSpc>
              <a:spcBef>
                <a:spcPts val="95"/>
              </a:spcBef>
              <a:buClr>
                <a:schemeClr val="accent1"/>
              </a:buClr>
              <a:buSzPct val="100000"/>
            </a:pPr>
            <a:r>
              <a:rPr lang="tr-TR" sz="2400" spc="-30" dirty="0">
                <a:solidFill>
                  <a:srgbClr val="000000"/>
                </a:solidFill>
              </a:rPr>
              <a:t>Dış </a:t>
            </a:r>
            <a:r>
              <a:rPr lang="tr-TR" sz="2400" spc="25" dirty="0">
                <a:solidFill>
                  <a:srgbClr val="000000"/>
                </a:solidFill>
              </a:rPr>
              <a:t>K</a:t>
            </a:r>
            <a:r>
              <a:rPr lang="en-US" sz="2400" spc="25" dirty="0">
                <a:solidFill>
                  <a:srgbClr val="000000"/>
                </a:solidFill>
              </a:rPr>
              <a:t>alite </a:t>
            </a:r>
            <a:r>
              <a:rPr lang="tr-TR" sz="2400" spc="-20" dirty="0">
                <a:solidFill>
                  <a:srgbClr val="000000"/>
                </a:solidFill>
              </a:rPr>
              <a:t>G</a:t>
            </a:r>
            <a:r>
              <a:rPr lang="en-US" sz="2400" spc="-20" dirty="0" err="1">
                <a:solidFill>
                  <a:srgbClr val="000000"/>
                </a:solidFill>
              </a:rPr>
              <a:t>üvencesi</a:t>
            </a:r>
            <a:r>
              <a:rPr lang="en-US" sz="2400" spc="-20" dirty="0">
                <a:solidFill>
                  <a:srgbClr val="000000"/>
                </a:solidFill>
              </a:rPr>
              <a:t> </a:t>
            </a:r>
            <a:r>
              <a:rPr lang="en-US" sz="2400" spc="-20" dirty="0" err="1">
                <a:solidFill>
                  <a:srgbClr val="000000"/>
                </a:solidFill>
              </a:rPr>
              <a:t>ve</a:t>
            </a:r>
            <a:r>
              <a:rPr lang="en-US" sz="2400" spc="-20" dirty="0">
                <a:solidFill>
                  <a:srgbClr val="000000"/>
                </a:solidFill>
              </a:rPr>
              <a:t>  </a:t>
            </a:r>
            <a:r>
              <a:rPr lang="tr-TR" sz="2400" spc="-20" dirty="0">
                <a:solidFill>
                  <a:srgbClr val="000000"/>
                </a:solidFill>
              </a:rPr>
              <a:t>A</a:t>
            </a:r>
            <a:r>
              <a:rPr lang="en-US" sz="2400" dirty="0" err="1">
                <a:solidFill>
                  <a:srgbClr val="000000"/>
                </a:solidFill>
              </a:rPr>
              <a:t>kreditasyon</a:t>
            </a:r>
            <a:r>
              <a:rPr lang="en-US" sz="2400" dirty="0">
                <a:solidFill>
                  <a:srgbClr val="000000"/>
                </a:solidFill>
              </a:rPr>
              <a:t> </a:t>
            </a:r>
            <a:r>
              <a:rPr lang="en-US" sz="2400" dirty="0" err="1">
                <a:solidFill>
                  <a:srgbClr val="000000"/>
                </a:solidFill>
              </a:rPr>
              <a:t>süreçlerini</a:t>
            </a:r>
            <a:r>
              <a:rPr lang="en-US" sz="2400" dirty="0">
                <a:solidFill>
                  <a:srgbClr val="000000"/>
                </a:solidFill>
              </a:rPr>
              <a:t> </a:t>
            </a:r>
            <a:r>
              <a:rPr lang="en-US" sz="2400" spc="25" dirty="0" err="1">
                <a:solidFill>
                  <a:srgbClr val="000000"/>
                </a:solidFill>
              </a:rPr>
              <a:t>planlama</a:t>
            </a:r>
            <a:r>
              <a:rPr lang="en-US" sz="2400" spc="25" dirty="0">
                <a:solidFill>
                  <a:srgbClr val="000000"/>
                </a:solidFill>
              </a:rPr>
              <a:t> </a:t>
            </a:r>
            <a:endParaRPr lang="tr-TR" sz="2400" spc="25" dirty="0">
              <a:solidFill>
                <a:srgbClr val="000000"/>
              </a:solidFill>
            </a:endParaRPr>
          </a:p>
          <a:p>
            <a:pPr defTabSz="914400">
              <a:lnSpc>
                <a:spcPct val="120000"/>
              </a:lnSpc>
              <a:spcBef>
                <a:spcPts val="95"/>
              </a:spcBef>
              <a:buClr>
                <a:schemeClr val="accent1"/>
              </a:buClr>
              <a:buSzPct val="100000"/>
            </a:pPr>
            <a:r>
              <a:rPr lang="en-US" sz="2400" spc="-20" dirty="0" err="1">
                <a:solidFill>
                  <a:srgbClr val="000000"/>
                </a:solidFill>
              </a:rPr>
              <a:t>ve</a:t>
            </a:r>
            <a:r>
              <a:rPr lang="en-US" sz="2400" spc="-20" dirty="0">
                <a:solidFill>
                  <a:srgbClr val="000000"/>
                </a:solidFill>
              </a:rPr>
              <a:t>  </a:t>
            </a:r>
            <a:r>
              <a:rPr lang="en-US" sz="2400" spc="15" dirty="0" err="1">
                <a:solidFill>
                  <a:srgbClr val="000000"/>
                </a:solidFill>
              </a:rPr>
              <a:t>uygulama</a:t>
            </a:r>
            <a:r>
              <a:rPr lang="en-US" sz="2400" spc="15" dirty="0">
                <a:solidFill>
                  <a:srgbClr val="000000"/>
                </a:solidFill>
              </a:rPr>
              <a:t> </a:t>
            </a:r>
            <a:r>
              <a:rPr lang="en-US" sz="2400" spc="-25" dirty="0" err="1">
                <a:solidFill>
                  <a:srgbClr val="000000"/>
                </a:solidFill>
              </a:rPr>
              <a:t>esaslarının</a:t>
            </a:r>
            <a:r>
              <a:rPr lang="en-US" sz="2400" spc="-25" dirty="0">
                <a:solidFill>
                  <a:srgbClr val="000000"/>
                </a:solidFill>
              </a:rPr>
              <a:t> </a:t>
            </a:r>
            <a:r>
              <a:rPr lang="en-US" sz="2400" spc="35" dirty="0" err="1">
                <a:solidFill>
                  <a:srgbClr val="000000"/>
                </a:solidFill>
              </a:rPr>
              <a:t>tümünü</a:t>
            </a:r>
            <a:r>
              <a:rPr lang="en-US" sz="2400" spc="-130" dirty="0">
                <a:solidFill>
                  <a:srgbClr val="000000"/>
                </a:solidFill>
              </a:rPr>
              <a:t> </a:t>
            </a:r>
            <a:r>
              <a:rPr lang="en-US" sz="2400" spc="-35" dirty="0" err="1">
                <a:solidFill>
                  <a:srgbClr val="000000"/>
                </a:solidFill>
              </a:rPr>
              <a:t>kapsar</a:t>
            </a:r>
            <a:r>
              <a:rPr lang="en-US" sz="2400" spc="-35" dirty="0">
                <a:solidFill>
                  <a:srgbClr val="000000"/>
                </a:solidFill>
              </a:rPr>
              <a:t>.</a:t>
            </a:r>
            <a:endParaRPr lang="en-US" sz="2400" dirty="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6518348"/>
            <a:ext cx="12179300" cy="336080"/>
          </a:xfrm>
          <a:prstGeom prst="rect">
            <a:avLst/>
          </a:prstGeom>
          <a:solidFill>
            <a:schemeClr val="accent1">
              <a:lumMod val="60000"/>
              <a:lumOff val="4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1399" i="1" dirty="0"/>
              <a:t>     </a:t>
            </a:r>
            <a:r>
              <a:rPr lang="tr-TR" sz="1399" i="1" dirty="0">
                <a:solidFill>
                  <a:schemeClr val="tx1">
                    <a:lumMod val="95000"/>
                    <a:lumOff val="5000"/>
                  </a:schemeClr>
                </a:solidFill>
              </a:rPr>
              <a:t>Prof. Dr. Ebru Kaya Mutlu		Bandırma </a:t>
            </a:r>
            <a:r>
              <a:rPr lang="tr-TR" sz="1399" i="1" dirty="0" err="1">
                <a:solidFill>
                  <a:schemeClr val="tx1">
                    <a:lumMod val="95000"/>
                    <a:lumOff val="5000"/>
                  </a:schemeClr>
                </a:solidFill>
              </a:rPr>
              <a:t>Onyedi</a:t>
            </a:r>
            <a:r>
              <a:rPr lang="tr-TR" sz="1399" i="1" dirty="0">
                <a:solidFill>
                  <a:schemeClr val="tx1">
                    <a:lumMod val="95000"/>
                    <a:lumOff val="5000"/>
                  </a:schemeClr>
                </a:solidFill>
              </a:rPr>
              <a:t> Eylül Üniversitesi- Kalite Koordinatörlüğü                                                                        30.05.2024</a:t>
            </a:r>
            <a:endParaRPr lang="en-US" sz="1399" i="1" dirty="0">
              <a:solidFill>
                <a:schemeClr val="tx1">
                  <a:lumMod val="95000"/>
                  <a:lumOff val="5000"/>
                </a:schemeClr>
              </a:solidFill>
            </a:endParaRPr>
          </a:p>
        </p:txBody>
      </p:sp>
      <p:pic>
        <p:nvPicPr>
          <p:cNvPr id="17" name="Picture 2" descr="Bandırma Onyedi Eylül University - YouTube">
            <a:extLst>
              <a:ext uri="{FF2B5EF4-FFF2-40B4-BE49-F238E27FC236}">
                <a16:creationId xmlns:a16="http://schemas.microsoft.com/office/drawing/2014/main" id="{965961FA-F74C-4270-9104-C63ACABA3D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1977" y="109720"/>
            <a:ext cx="969188" cy="969188"/>
          </a:xfrm>
          <a:prstGeom prst="rect">
            <a:avLst/>
          </a:prstGeom>
          <a:noFill/>
          <a:extLst>
            <a:ext uri="{909E8E84-426E-40DD-AFC4-6F175D3DCCD1}">
              <a14:hiddenFill xmlns:a14="http://schemas.microsoft.com/office/drawing/2010/main">
                <a:solidFill>
                  <a:srgbClr val="FFFFFF"/>
                </a:solidFill>
              </a14:hiddenFill>
            </a:ext>
          </a:extLst>
        </p:spPr>
      </p:pic>
      <p:sp>
        <p:nvSpPr>
          <p:cNvPr id="8" name="Başlık 1">
            <a:extLst>
              <a:ext uri="{FF2B5EF4-FFF2-40B4-BE49-F238E27FC236}">
                <a16:creationId xmlns:a16="http://schemas.microsoft.com/office/drawing/2014/main" id="{C9C3D466-AFAB-7DB1-3BEA-FED2A6D2923A}"/>
              </a:ext>
            </a:extLst>
          </p:cNvPr>
          <p:cNvSpPr txBox="1">
            <a:spLocks/>
          </p:cNvSpPr>
          <p:nvPr/>
        </p:nvSpPr>
        <p:spPr>
          <a:xfrm>
            <a:off x="1171796" y="556518"/>
            <a:ext cx="9688079" cy="1324182"/>
          </a:xfrm>
          <a:prstGeom prst="rect">
            <a:avLst/>
          </a:prstGeom>
        </p:spPr>
        <p:txBody>
          <a:bodyPr vert="horz" lIns="91345" tIns="45672" rIns="91345" bIns="45672"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596" b="1">
                <a:solidFill>
                  <a:srgbClr val="002060"/>
                </a:solidFill>
                <a:latin typeface="+mn-lt"/>
              </a:rPr>
              <a:t>Kurumsal Yönetim Sistemini</a:t>
            </a:r>
            <a:r>
              <a:rPr lang="tr-TR" sz="3596" b="1">
                <a:solidFill>
                  <a:srgbClr val="002060"/>
                </a:solidFill>
                <a:latin typeface="+mn-lt"/>
              </a:rPr>
              <a:t>n</a:t>
            </a:r>
            <a:r>
              <a:rPr lang="en-US" sz="3596" b="1">
                <a:solidFill>
                  <a:srgbClr val="002060"/>
                </a:solidFill>
                <a:latin typeface="+mn-lt"/>
              </a:rPr>
              <a:t> Uygulama Aşam</a:t>
            </a:r>
            <a:r>
              <a:rPr lang="en-US" sz="3197" b="1">
                <a:solidFill>
                  <a:srgbClr val="002060"/>
                </a:solidFill>
                <a:latin typeface="+mn-lt"/>
              </a:rPr>
              <a:t>aları</a:t>
            </a:r>
            <a:endParaRPr lang="tr-TR" sz="3197" b="1" dirty="0">
              <a:solidFill>
                <a:srgbClr val="002060"/>
              </a:solidFill>
              <a:latin typeface="+mn-lt"/>
            </a:endParaRPr>
          </a:p>
        </p:txBody>
      </p:sp>
      <p:sp>
        <p:nvSpPr>
          <p:cNvPr id="9" name="İçerik Yer Tutucusu 2">
            <a:extLst>
              <a:ext uri="{FF2B5EF4-FFF2-40B4-BE49-F238E27FC236}">
                <a16:creationId xmlns:a16="http://schemas.microsoft.com/office/drawing/2014/main" id="{6B1BBABC-4BC0-ADA0-E126-00B34EBAB994}"/>
              </a:ext>
            </a:extLst>
          </p:cNvPr>
          <p:cNvSpPr txBox="1">
            <a:spLocks/>
          </p:cNvSpPr>
          <p:nvPr/>
        </p:nvSpPr>
        <p:spPr>
          <a:xfrm>
            <a:off x="439170" y="2031868"/>
            <a:ext cx="11647862" cy="371410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60003" indent="-360003">
              <a:lnSpc>
                <a:spcPct val="100000"/>
              </a:lnSpc>
              <a:spcBef>
                <a:spcPts val="599"/>
              </a:spcBef>
              <a:spcAft>
                <a:spcPts val="599"/>
              </a:spcAft>
              <a:buFont typeface="+mj-lt"/>
              <a:buAutoNum type="arabicPeriod"/>
            </a:pPr>
            <a:r>
              <a:rPr lang="tr-TR" sz="2398" b="1" dirty="0"/>
              <a:t>Kurumunun organizasyon yapısının, tüm birimlerin katılımını güvence altına alarak ve kurumsal olarak yönetilmesini sağlayarak oluşturulması </a:t>
            </a:r>
            <a:r>
              <a:rPr lang="tr-TR" sz="2398" b="1" dirty="0">
                <a:solidFill>
                  <a:srgbClr val="0070C0"/>
                </a:solidFill>
              </a:rPr>
              <a:t>(</a:t>
            </a:r>
            <a:r>
              <a:rPr lang="tr-TR" sz="2398" b="1" dirty="0" err="1">
                <a:solidFill>
                  <a:srgbClr val="0070C0"/>
                </a:solidFill>
              </a:rPr>
              <a:t>Organizasyonel</a:t>
            </a:r>
            <a:r>
              <a:rPr lang="tr-TR" sz="2398" b="1" dirty="0">
                <a:solidFill>
                  <a:srgbClr val="0070C0"/>
                </a:solidFill>
              </a:rPr>
              <a:t> yapılanma)</a:t>
            </a:r>
          </a:p>
          <a:p>
            <a:pPr marL="360003" indent="-360003">
              <a:lnSpc>
                <a:spcPct val="100000"/>
              </a:lnSpc>
              <a:spcBef>
                <a:spcPts val="599"/>
              </a:spcBef>
              <a:spcAft>
                <a:spcPts val="599"/>
              </a:spcAft>
              <a:buFont typeface="+mj-lt"/>
              <a:buAutoNum type="arabicPeriod"/>
            </a:pPr>
            <a:r>
              <a:rPr lang="tr-TR" sz="2398" dirty="0"/>
              <a:t>Temel süreçler için politikaların belirlenmesi, süreçlerin tanımlanması, PUKÖ döngülerinin oluşturulması ve sorumlularının belirlenmesi </a:t>
            </a:r>
            <a:r>
              <a:rPr lang="tr-TR" sz="2398" b="1" dirty="0">
                <a:solidFill>
                  <a:srgbClr val="0070C0"/>
                </a:solidFill>
              </a:rPr>
              <a:t>(Süreç Yönetimi)</a:t>
            </a:r>
          </a:p>
          <a:p>
            <a:pPr marL="360003" indent="-360003">
              <a:lnSpc>
                <a:spcPct val="100000"/>
              </a:lnSpc>
              <a:spcBef>
                <a:spcPts val="599"/>
              </a:spcBef>
              <a:spcAft>
                <a:spcPts val="599"/>
              </a:spcAft>
              <a:buFont typeface="+mj-lt"/>
              <a:buAutoNum type="arabicPeriod"/>
            </a:pPr>
            <a:r>
              <a:rPr lang="tr-TR" sz="2398" b="1" dirty="0"/>
              <a:t>Kurumunun stratejik planının </a:t>
            </a:r>
            <a:r>
              <a:rPr lang="tr-TR" sz="2398" b="1" dirty="0">
                <a:cs typeface="Calibri" panose="020F0502020204030204" pitchFamily="34" charset="0"/>
              </a:rPr>
              <a:t>oluşturulması</a:t>
            </a:r>
            <a:r>
              <a:rPr lang="tr-TR" sz="2398" b="1" dirty="0"/>
              <a:t> ve süreçler bazında yalın, somut, gerçekçi ve sürdürülebilir politikaların tanımlanması </a:t>
            </a:r>
            <a:r>
              <a:rPr lang="tr-TR" sz="2398" b="1" dirty="0">
                <a:solidFill>
                  <a:srgbClr val="0070C0"/>
                </a:solidFill>
              </a:rPr>
              <a:t>(Stratejik Yönetim)</a:t>
            </a:r>
          </a:p>
          <a:p>
            <a:pPr marL="360003" indent="-360003">
              <a:lnSpc>
                <a:spcPct val="100000"/>
              </a:lnSpc>
              <a:spcBef>
                <a:spcPts val="599"/>
              </a:spcBef>
              <a:spcAft>
                <a:spcPts val="599"/>
              </a:spcAft>
              <a:buFont typeface="+mj-lt"/>
              <a:buAutoNum type="arabicPeriod"/>
            </a:pPr>
            <a:r>
              <a:rPr lang="tr-TR" sz="2398" b="1" dirty="0">
                <a:solidFill>
                  <a:srgbClr val="C00000"/>
                </a:solidFill>
              </a:rPr>
              <a:t>Tüm süreçlerde ve kurumsal düzeyde performans ve değişim yönetiminin uygulanması </a:t>
            </a:r>
            <a:r>
              <a:rPr lang="tr-TR" sz="2398" b="1" dirty="0">
                <a:solidFill>
                  <a:srgbClr val="0070C0"/>
                </a:solidFill>
              </a:rPr>
              <a:t>(Sürekli öğrenme ve iyileştirme)</a:t>
            </a:r>
          </a:p>
          <a:p>
            <a:endParaRPr lang="tr-TR" sz="2398" dirty="0"/>
          </a:p>
        </p:txBody>
      </p:sp>
    </p:spTree>
    <p:extLst>
      <p:ext uri="{BB962C8B-B14F-4D97-AF65-F5344CB8AC3E}">
        <p14:creationId xmlns:p14="http://schemas.microsoft.com/office/powerpoint/2010/main" val="1429120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9FC6AC-4A12-4825-8ABE-0732B8EF4D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7625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Resim 2" descr="metin, ekran görüntüsü, daire, diyagram içeren bir resim&#10;&#10;Açıklama otomatik olarak oluşturuldu">
            <a:extLst>
              <a:ext uri="{FF2B5EF4-FFF2-40B4-BE49-F238E27FC236}">
                <a16:creationId xmlns:a16="http://schemas.microsoft.com/office/drawing/2014/main" id="{E4408FBD-F574-9AAF-2A2F-CDD8CA349E9C}"/>
              </a:ext>
            </a:extLst>
          </p:cNvPr>
          <p:cNvPicPr>
            <a:picLocks noChangeAspect="1"/>
          </p:cNvPicPr>
          <p:nvPr/>
        </p:nvPicPr>
        <p:blipFill rotWithShape="1">
          <a:blip r:embed="rId2">
            <a:extLst>
              <a:ext uri="{28A0092B-C50C-407E-A947-70E740481C1C}">
                <a14:useLocalDpi xmlns:a14="http://schemas.microsoft.com/office/drawing/2010/main" val="0"/>
              </a:ext>
            </a:extLst>
          </a:blip>
          <a:srcRect l="2802"/>
          <a:stretch/>
        </p:blipFill>
        <p:spPr>
          <a:xfrm>
            <a:off x="20" y="10"/>
            <a:ext cx="11850307" cy="6857990"/>
          </a:xfrm>
          <a:custGeom>
            <a:avLst/>
            <a:gdLst/>
            <a:ahLst/>
            <a:cxnLst/>
            <a:rect l="l" t="t" r="r" b="b"/>
            <a:pathLst>
              <a:path w="11862683" h="6858000">
                <a:moveTo>
                  <a:pt x="0" y="0"/>
                </a:moveTo>
                <a:lnTo>
                  <a:pt x="4038600" y="0"/>
                </a:lnTo>
                <a:lnTo>
                  <a:pt x="4114800" y="0"/>
                </a:lnTo>
                <a:lnTo>
                  <a:pt x="4282294" y="0"/>
                </a:lnTo>
                <a:lnTo>
                  <a:pt x="6139260" y="0"/>
                </a:lnTo>
                <a:lnTo>
                  <a:pt x="6362810" y="0"/>
                </a:lnTo>
                <a:lnTo>
                  <a:pt x="7272221" y="0"/>
                </a:lnTo>
                <a:lnTo>
                  <a:pt x="10815342" y="0"/>
                </a:lnTo>
                <a:cubicBezTo>
                  <a:pt x="10709672" y="35571"/>
                  <a:pt x="10607020" y="78255"/>
                  <a:pt x="10501350" y="110269"/>
                </a:cubicBezTo>
                <a:cubicBezTo>
                  <a:pt x="10516447" y="145839"/>
                  <a:pt x="10531542" y="138725"/>
                  <a:pt x="10546639" y="135168"/>
                </a:cubicBezTo>
                <a:cubicBezTo>
                  <a:pt x="10637212" y="120941"/>
                  <a:pt x="10730806" y="110269"/>
                  <a:pt x="10818360" y="71141"/>
                </a:cubicBezTo>
                <a:cubicBezTo>
                  <a:pt x="10839496" y="64027"/>
                  <a:pt x="10863648" y="64027"/>
                  <a:pt x="10872705" y="88927"/>
                </a:cubicBezTo>
                <a:cubicBezTo>
                  <a:pt x="10887801" y="124497"/>
                  <a:pt x="10866668" y="145839"/>
                  <a:pt x="10845532" y="163625"/>
                </a:cubicBezTo>
                <a:cubicBezTo>
                  <a:pt x="10809304" y="195638"/>
                  <a:pt x="10767036" y="188525"/>
                  <a:pt x="10727787" y="192082"/>
                </a:cubicBezTo>
                <a:cubicBezTo>
                  <a:pt x="10619098" y="209867"/>
                  <a:pt x="10567772" y="259665"/>
                  <a:pt x="10543619" y="373491"/>
                </a:cubicBezTo>
                <a:cubicBezTo>
                  <a:pt x="10637212" y="327250"/>
                  <a:pt x="10730806" y="384162"/>
                  <a:pt x="10821380" y="352148"/>
                </a:cubicBezTo>
                <a:cubicBezTo>
                  <a:pt x="10845532" y="345034"/>
                  <a:pt x="10881763" y="355706"/>
                  <a:pt x="10869686" y="394834"/>
                </a:cubicBezTo>
                <a:cubicBezTo>
                  <a:pt x="10857610" y="430405"/>
                  <a:pt x="10818360" y="458860"/>
                  <a:pt x="10887801" y="451747"/>
                </a:cubicBezTo>
                <a:cubicBezTo>
                  <a:pt x="10939127" y="448189"/>
                  <a:pt x="10954222" y="405504"/>
                  <a:pt x="10969318" y="359262"/>
                </a:cubicBezTo>
                <a:cubicBezTo>
                  <a:pt x="10981394" y="334364"/>
                  <a:pt x="11014605" y="320135"/>
                  <a:pt x="11038758" y="334364"/>
                </a:cubicBezTo>
                <a:cubicBezTo>
                  <a:pt x="11068949" y="348592"/>
                  <a:pt x="11059892" y="387720"/>
                  <a:pt x="11059892" y="416176"/>
                </a:cubicBezTo>
                <a:cubicBezTo>
                  <a:pt x="11062912" y="469532"/>
                  <a:pt x="11038758" y="494431"/>
                  <a:pt x="10996491" y="505101"/>
                </a:cubicBezTo>
                <a:cubicBezTo>
                  <a:pt x="10945164" y="519330"/>
                  <a:pt x="10893840" y="537116"/>
                  <a:pt x="10827418" y="558458"/>
                </a:cubicBezTo>
                <a:cubicBezTo>
                  <a:pt x="10899878" y="594028"/>
                  <a:pt x="10954222" y="586915"/>
                  <a:pt x="11008566" y="558458"/>
                </a:cubicBezTo>
                <a:cubicBezTo>
                  <a:pt x="11074988" y="526444"/>
                  <a:pt x="11162542" y="483759"/>
                  <a:pt x="11216886" y="522887"/>
                </a:cubicBezTo>
                <a:cubicBezTo>
                  <a:pt x="11298403" y="579800"/>
                  <a:pt x="11364824" y="544229"/>
                  <a:pt x="11437284" y="533558"/>
                </a:cubicBezTo>
                <a:cubicBezTo>
                  <a:pt x="11588242" y="512216"/>
                  <a:pt x="11494648" y="480203"/>
                  <a:pt x="11645605" y="462417"/>
                </a:cubicBezTo>
                <a:cubicBezTo>
                  <a:pt x="11705988" y="455303"/>
                  <a:pt x="11769390" y="426847"/>
                  <a:pt x="11856944" y="465975"/>
                </a:cubicBezTo>
                <a:cubicBezTo>
                  <a:pt x="11461437" y="672284"/>
                  <a:pt x="11274250" y="658055"/>
                  <a:pt x="10921012" y="910606"/>
                </a:cubicBezTo>
                <a:cubicBezTo>
                  <a:pt x="10936107" y="935506"/>
                  <a:pt x="10951202" y="924835"/>
                  <a:pt x="10966299" y="921277"/>
                </a:cubicBezTo>
                <a:cubicBezTo>
                  <a:pt x="10990452" y="917720"/>
                  <a:pt x="11020644" y="903491"/>
                  <a:pt x="11026682" y="949734"/>
                </a:cubicBezTo>
                <a:cubicBezTo>
                  <a:pt x="11029702" y="985305"/>
                  <a:pt x="11011585" y="1003089"/>
                  <a:pt x="10981394" y="1006647"/>
                </a:cubicBezTo>
                <a:cubicBezTo>
                  <a:pt x="10893840" y="1020875"/>
                  <a:pt x="10815342" y="1070674"/>
                  <a:pt x="10736844" y="1113358"/>
                </a:cubicBezTo>
                <a:cubicBezTo>
                  <a:pt x="10700615" y="1131144"/>
                  <a:pt x="10661366" y="1156043"/>
                  <a:pt x="10676462" y="1220069"/>
                </a:cubicBezTo>
                <a:cubicBezTo>
                  <a:pt x="10706652" y="1237855"/>
                  <a:pt x="10727787" y="1212955"/>
                  <a:pt x="10751940" y="1209399"/>
                </a:cubicBezTo>
                <a:cubicBezTo>
                  <a:pt x="10776093" y="1205842"/>
                  <a:pt x="10833457" y="1220069"/>
                  <a:pt x="10818360" y="1230741"/>
                </a:cubicBezTo>
                <a:cubicBezTo>
                  <a:pt x="10748920" y="1269868"/>
                  <a:pt x="10875724" y="1365909"/>
                  <a:pt x="10791190" y="1365909"/>
                </a:cubicBezTo>
                <a:cubicBezTo>
                  <a:pt x="10652309" y="1365909"/>
                  <a:pt x="10576830" y="1536647"/>
                  <a:pt x="10443988" y="1540204"/>
                </a:cubicBezTo>
                <a:cubicBezTo>
                  <a:pt x="10422854" y="1540204"/>
                  <a:pt x="10413797" y="1572219"/>
                  <a:pt x="10413797" y="1597117"/>
                </a:cubicBezTo>
                <a:cubicBezTo>
                  <a:pt x="10413797" y="1629132"/>
                  <a:pt x="10434930" y="1632688"/>
                  <a:pt x="10456064" y="1636245"/>
                </a:cubicBezTo>
                <a:cubicBezTo>
                  <a:pt x="10489275" y="1639802"/>
                  <a:pt x="10525504" y="1597117"/>
                  <a:pt x="10567772" y="1657587"/>
                </a:cubicBezTo>
                <a:cubicBezTo>
                  <a:pt x="10489275" y="1693158"/>
                  <a:pt x="10407758" y="1728729"/>
                  <a:pt x="10410777" y="1849668"/>
                </a:cubicBezTo>
                <a:cubicBezTo>
                  <a:pt x="10410777" y="1881683"/>
                  <a:pt x="10377566" y="1895910"/>
                  <a:pt x="10353413" y="1903025"/>
                </a:cubicBezTo>
                <a:cubicBezTo>
                  <a:pt x="10311146" y="1917252"/>
                  <a:pt x="10277935" y="1938595"/>
                  <a:pt x="10253782" y="1984836"/>
                </a:cubicBezTo>
                <a:cubicBezTo>
                  <a:pt x="10253782" y="1995507"/>
                  <a:pt x="10253782" y="2002622"/>
                  <a:pt x="10253782" y="2013292"/>
                </a:cubicBezTo>
                <a:cubicBezTo>
                  <a:pt x="10259820" y="2123562"/>
                  <a:pt x="10320202" y="2120004"/>
                  <a:pt x="10386624" y="2102219"/>
                </a:cubicBezTo>
                <a:cubicBezTo>
                  <a:pt x="10465122" y="2080877"/>
                  <a:pt x="10543619" y="2038192"/>
                  <a:pt x="10628156" y="2077320"/>
                </a:cubicBezTo>
                <a:cubicBezTo>
                  <a:pt x="10510408" y="2130676"/>
                  <a:pt x="10380586" y="2134233"/>
                  <a:pt x="10271896" y="2208931"/>
                </a:cubicBezTo>
                <a:cubicBezTo>
                  <a:pt x="10676462" y="2223159"/>
                  <a:pt x="11032720" y="1984836"/>
                  <a:pt x="11425208" y="1892353"/>
                </a:cubicBezTo>
                <a:cubicBezTo>
                  <a:pt x="11413131" y="1952823"/>
                  <a:pt x="11379920" y="1967051"/>
                  <a:pt x="11352748" y="1974165"/>
                </a:cubicBezTo>
                <a:cubicBezTo>
                  <a:pt x="11207830" y="2020407"/>
                  <a:pt x="11081026" y="2112891"/>
                  <a:pt x="10948184" y="2191146"/>
                </a:cubicBezTo>
                <a:cubicBezTo>
                  <a:pt x="10893840" y="2223159"/>
                  <a:pt x="10854590" y="2258731"/>
                  <a:pt x="10833457" y="2326314"/>
                </a:cubicBezTo>
                <a:cubicBezTo>
                  <a:pt x="10815342" y="2390340"/>
                  <a:pt x="10779112" y="2418796"/>
                  <a:pt x="10712690" y="2401012"/>
                </a:cubicBezTo>
                <a:cubicBezTo>
                  <a:pt x="10658346" y="2386784"/>
                  <a:pt x="10600982" y="2393898"/>
                  <a:pt x="10543619" y="2401012"/>
                </a:cubicBezTo>
                <a:cubicBezTo>
                  <a:pt x="10480218" y="2408126"/>
                  <a:pt x="10407758" y="2479267"/>
                  <a:pt x="10422854" y="2518395"/>
                </a:cubicBezTo>
                <a:cubicBezTo>
                  <a:pt x="10453044" y="2582422"/>
                  <a:pt x="10504370" y="2550408"/>
                  <a:pt x="10546639" y="2543294"/>
                </a:cubicBezTo>
                <a:cubicBezTo>
                  <a:pt x="10597964" y="2536181"/>
                  <a:pt x="10691556" y="2518395"/>
                  <a:pt x="10691556" y="2525509"/>
                </a:cubicBezTo>
                <a:cubicBezTo>
                  <a:pt x="10724768" y="2685576"/>
                  <a:pt x="10800246" y="2564636"/>
                  <a:pt x="10854590" y="2564636"/>
                </a:cubicBezTo>
                <a:cubicBezTo>
                  <a:pt x="10905916" y="2564636"/>
                  <a:pt x="10957241" y="2546851"/>
                  <a:pt x="11005548" y="2532623"/>
                </a:cubicBezTo>
                <a:cubicBezTo>
                  <a:pt x="11068949" y="2514837"/>
                  <a:pt x="11126312" y="2546851"/>
                  <a:pt x="11186696" y="2553965"/>
                </a:cubicBezTo>
                <a:cubicBezTo>
                  <a:pt x="11241040" y="2561080"/>
                  <a:pt x="11210850" y="2653563"/>
                  <a:pt x="11244060" y="2692689"/>
                </a:cubicBezTo>
                <a:cubicBezTo>
                  <a:pt x="11250097" y="2703362"/>
                  <a:pt x="11256136" y="2703362"/>
                  <a:pt x="11262174" y="2703362"/>
                </a:cubicBezTo>
                <a:cubicBezTo>
                  <a:pt x="11280289" y="2980812"/>
                  <a:pt x="11597299" y="2913227"/>
                  <a:pt x="11597299" y="2923898"/>
                </a:cubicBezTo>
                <a:cubicBezTo>
                  <a:pt x="11624471" y="2941684"/>
                  <a:pt x="11657682" y="2899000"/>
                  <a:pt x="11690892" y="2941684"/>
                </a:cubicBezTo>
                <a:cubicBezTo>
                  <a:pt x="11548993" y="3137322"/>
                  <a:pt x="11331614" y="3183563"/>
                  <a:pt x="11138390" y="3329402"/>
                </a:cubicBezTo>
                <a:cubicBezTo>
                  <a:pt x="11298403" y="3379202"/>
                  <a:pt x="11391998" y="3208463"/>
                  <a:pt x="11509744" y="3229805"/>
                </a:cubicBezTo>
                <a:cubicBezTo>
                  <a:pt x="11567107" y="3283162"/>
                  <a:pt x="11395016" y="3368530"/>
                  <a:pt x="11561068" y="3393429"/>
                </a:cubicBezTo>
                <a:cubicBezTo>
                  <a:pt x="11488610" y="3439672"/>
                  <a:pt x="11437284" y="3485914"/>
                  <a:pt x="11385959" y="3539269"/>
                </a:cubicBezTo>
                <a:cubicBezTo>
                  <a:pt x="11298403" y="3635309"/>
                  <a:pt x="11280289" y="3699337"/>
                  <a:pt x="11322556" y="3827390"/>
                </a:cubicBezTo>
                <a:cubicBezTo>
                  <a:pt x="11349730" y="3912759"/>
                  <a:pt x="11388978" y="3991015"/>
                  <a:pt x="11352748" y="4090612"/>
                </a:cubicBezTo>
                <a:cubicBezTo>
                  <a:pt x="11328595" y="4158196"/>
                  <a:pt x="11337653" y="4204438"/>
                  <a:pt x="11428226" y="4172424"/>
                </a:cubicBezTo>
                <a:cubicBezTo>
                  <a:pt x="11524840" y="4140411"/>
                  <a:pt x="11561068" y="4200882"/>
                  <a:pt x="11536915" y="4321821"/>
                </a:cubicBezTo>
                <a:cubicBezTo>
                  <a:pt x="11521821" y="4400076"/>
                  <a:pt x="11536915" y="4424975"/>
                  <a:pt x="11603338" y="4414305"/>
                </a:cubicBezTo>
                <a:cubicBezTo>
                  <a:pt x="11675796" y="4403633"/>
                  <a:pt x="11745236" y="4353835"/>
                  <a:pt x="11835811" y="4378734"/>
                </a:cubicBezTo>
                <a:cubicBezTo>
                  <a:pt x="11763352" y="4521016"/>
                  <a:pt x="11609374" y="4478331"/>
                  <a:pt x="11524840" y="4613499"/>
                </a:cubicBezTo>
                <a:cubicBezTo>
                  <a:pt x="11624471" y="4613499"/>
                  <a:pt x="11702969" y="4613499"/>
                  <a:pt x="11775427" y="4585042"/>
                </a:cubicBezTo>
                <a:cubicBezTo>
                  <a:pt x="11805619" y="4574373"/>
                  <a:pt x="11838830" y="4560144"/>
                  <a:pt x="11856944" y="4602828"/>
                </a:cubicBezTo>
                <a:cubicBezTo>
                  <a:pt x="11878080" y="4652628"/>
                  <a:pt x="11835811" y="4670412"/>
                  <a:pt x="11811658" y="4677526"/>
                </a:cubicBezTo>
                <a:cubicBezTo>
                  <a:pt x="11742216" y="4702425"/>
                  <a:pt x="11687874" y="4759339"/>
                  <a:pt x="11627490" y="4805580"/>
                </a:cubicBezTo>
                <a:cubicBezTo>
                  <a:pt x="11497668" y="4905177"/>
                  <a:pt x="11355767" y="4990547"/>
                  <a:pt x="11247078" y="5154171"/>
                </a:cubicBezTo>
                <a:cubicBezTo>
                  <a:pt x="11382940" y="5111487"/>
                  <a:pt x="11485590" y="5011889"/>
                  <a:pt x="11615414" y="4994104"/>
                </a:cubicBezTo>
                <a:cubicBezTo>
                  <a:pt x="11503704" y="5143500"/>
                  <a:pt x="11361806" y="5243097"/>
                  <a:pt x="11228964" y="5353367"/>
                </a:cubicBezTo>
                <a:cubicBezTo>
                  <a:pt x="11189714" y="5385379"/>
                  <a:pt x="11150466" y="5406721"/>
                  <a:pt x="11144428" y="5474306"/>
                </a:cubicBezTo>
                <a:cubicBezTo>
                  <a:pt x="11126312" y="5605917"/>
                  <a:pt x="11078008" y="5712629"/>
                  <a:pt x="10969318" y="5769542"/>
                </a:cubicBezTo>
                <a:cubicBezTo>
                  <a:pt x="10969318" y="5769542"/>
                  <a:pt x="10975356" y="5790884"/>
                  <a:pt x="10978374" y="5801555"/>
                </a:cubicBezTo>
                <a:cubicBezTo>
                  <a:pt x="11044797" y="5805112"/>
                  <a:pt x="11096122" y="5726858"/>
                  <a:pt x="11177639" y="5755314"/>
                </a:cubicBezTo>
                <a:cubicBezTo>
                  <a:pt x="11096122" y="5862025"/>
                  <a:pt x="11029702" y="5954508"/>
                  <a:pt x="10917992" y="6004307"/>
                </a:cubicBezTo>
                <a:cubicBezTo>
                  <a:pt x="10827418" y="6043434"/>
                  <a:pt x="10715710" y="6068335"/>
                  <a:pt x="10649289" y="6196388"/>
                </a:cubicBezTo>
                <a:cubicBezTo>
                  <a:pt x="10724768" y="6221287"/>
                  <a:pt x="10782132" y="6189274"/>
                  <a:pt x="10839496" y="6167932"/>
                </a:cubicBezTo>
                <a:cubicBezTo>
                  <a:pt x="10927050" y="6132361"/>
                  <a:pt x="11014605" y="6093234"/>
                  <a:pt x="11102160" y="6057663"/>
                </a:cubicBezTo>
                <a:cubicBezTo>
                  <a:pt x="11135372" y="6043434"/>
                  <a:pt x="11171600" y="6036320"/>
                  <a:pt x="11192734" y="6100347"/>
                </a:cubicBezTo>
                <a:cubicBezTo>
                  <a:pt x="11081026" y="6114575"/>
                  <a:pt x="11014605" y="6199945"/>
                  <a:pt x="10945164" y="6281757"/>
                </a:cubicBezTo>
                <a:cubicBezTo>
                  <a:pt x="10905916" y="6327999"/>
                  <a:pt x="10872705" y="6388469"/>
                  <a:pt x="10803265" y="6367127"/>
                </a:cubicBezTo>
                <a:cubicBezTo>
                  <a:pt x="10767036" y="6356456"/>
                  <a:pt x="10742882" y="6388469"/>
                  <a:pt x="10745901" y="6431153"/>
                </a:cubicBezTo>
                <a:cubicBezTo>
                  <a:pt x="10760998" y="6580550"/>
                  <a:pt x="10673442" y="6630349"/>
                  <a:pt x="10582868" y="6658805"/>
                </a:cubicBezTo>
                <a:cubicBezTo>
                  <a:pt x="10450026" y="6701489"/>
                  <a:pt x="10332280" y="6786859"/>
                  <a:pt x="10208496" y="6858000"/>
                </a:cubicBezTo>
                <a:lnTo>
                  <a:pt x="7272221" y="6858000"/>
                </a:lnTo>
                <a:lnTo>
                  <a:pt x="6362810" y="6858000"/>
                </a:lnTo>
                <a:lnTo>
                  <a:pt x="6139260" y="6858000"/>
                </a:lnTo>
                <a:lnTo>
                  <a:pt x="4282294" y="6858000"/>
                </a:lnTo>
                <a:lnTo>
                  <a:pt x="4114800" y="6858000"/>
                </a:lnTo>
                <a:lnTo>
                  <a:pt x="4038600" y="6858000"/>
                </a:lnTo>
                <a:lnTo>
                  <a:pt x="0" y="6858000"/>
                </a:lnTo>
                <a:close/>
              </a:path>
            </a:pathLst>
          </a:custGeom>
        </p:spPr>
      </p:pic>
    </p:spTree>
    <p:extLst>
      <p:ext uri="{BB962C8B-B14F-4D97-AF65-F5344CB8AC3E}">
        <p14:creationId xmlns:p14="http://schemas.microsoft.com/office/powerpoint/2010/main" val="537261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3" name="Resim 2" descr="metin, ekran görüntüsü, logo, yazı tipi içeren bir resim&#10;&#10;Açıklama otomatik olarak oluşturuldu">
            <a:extLst>
              <a:ext uri="{FF2B5EF4-FFF2-40B4-BE49-F238E27FC236}">
                <a16:creationId xmlns:a16="http://schemas.microsoft.com/office/drawing/2014/main" id="{90A8A960-1361-09F7-67E7-0E8D4D9ACB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3450" y="963799"/>
            <a:ext cx="7772400" cy="4216528"/>
          </a:xfrm>
          <a:prstGeom prst="rect">
            <a:avLst/>
          </a:prstGeom>
        </p:spPr>
      </p:pic>
    </p:spTree>
    <p:extLst>
      <p:ext uri="{BB962C8B-B14F-4D97-AF65-F5344CB8AC3E}">
        <p14:creationId xmlns:p14="http://schemas.microsoft.com/office/powerpoint/2010/main" val="2763573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3" name="Resim 2" descr="metin, ekran görüntüsü, yazı tipi içeren bir resim&#10;&#10;Açıklama otomatik olarak oluşturuldu">
            <a:extLst>
              <a:ext uri="{FF2B5EF4-FFF2-40B4-BE49-F238E27FC236}">
                <a16:creationId xmlns:a16="http://schemas.microsoft.com/office/drawing/2014/main" id="{3E63D116-A502-8420-1DF5-F8654CF5E1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2764" y="1339596"/>
            <a:ext cx="8153771" cy="4178808"/>
          </a:xfrm>
          <a:prstGeom prst="rect">
            <a:avLst/>
          </a:prstGeom>
        </p:spPr>
      </p:pic>
    </p:spTree>
    <p:extLst>
      <p:ext uri="{BB962C8B-B14F-4D97-AF65-F5344CB8AC3E}">
        <p14:creationId xmlns:p14="http://schemas.microsoft.com/office/powerpoint/2010/main" val="4007691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3" name="Resim 2" descr="metin, giyim, takım elbise, kadın içeren bir resim&#10;&#10;Açıklama otomatik olarak oluşturuldu">
            <a:extLst>
              <a:ext uri="{FF2B5EF4-FFF2-40B4-BE49-F238E27FC236}">
                <a16:creationId xmlns:a16="http://schemas.microsoft.com/office/drawing/2014/main" id="{FA7E8820-77A0-37B2-BBD1-8805F08477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2259" y="643466"/>
            <a:ext cx="9281383" cy="4919133"/>
          </a:xfrm>
          <a:prstGeom prst="rect">
            <a:avLst/>
          </a:prstGeom>
        </p:spPr>
      </p:pic>
    </p:spTree>
    <p:extLst>
      <p:ext uri="{BB962C8B-B14F-4D97-AF65-F5344CB8AC3E}">
        <p14:creationId xmlns:p14="http://schemas.microsoft.com/office/powerpoint/2010/main" val="175025873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7671</TotalTime>
  <Words>229</Words>
  <Application>Microsoft Office PowerPoint</Application>
  <PresentationFormat>Özel</PresentationFormat>
  <Paragraphs>21</Paragraphs>
  <Slides>10</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Aptos</vt:lpstr>
      <vt:lpstr>Aptos Display</vt:lpstr>
      <vt:lpstr>Arial</vt:lpstr>
      <vt:lpstr>Calibri</vt:lpstr>
      <vt:lpstr>Open Sans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ulaş atıcı</dc:creator>
  <cp:lastModifiedBy>ebru kaya mutlu</cp:lastModifiedBy>
  <cp:revision>10</cp:revision>
  <dcterms:created xsi:type="dcterms:W3CDTF">2022-12-23T15:10:07Z</dcterms:created>
  <dcterms:modified xsi:type="dcterms:W3CDTF">2025-03-21T06:24:43Z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2022-12-23T00:00:00Z</vt:filetime>
  </property>
</Properties>
</file>